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4"/>
  </p:sldMasterIdLst>
  <p:notesMasterIdLst>
    <p:notesMasterId r:id="rId10"/>
  </p:notesMasterIdLst>
  <p:handoutMasterIdLst>
    <p:handoutMasterId r:id="rId11"/>
  </p:handoutMasterIdLst>
  <p:sldIdLst>
    <p:sldId id="342" r:id="rId5"/>
    <p:sldId id="350" r:id="rId6"/>
    <p:sldId id="356" r:id="rId7"/>
    <p:sldId id="357" r:id="rId8"/>
    <p:sldId id="358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9E0B9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1E171933-4619-4E11-9A3F-F7608DF75F80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202B0CA-FC54-4496-8BCA-5EF66A818D29}" styleName="Dark Styl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 autoAdjust="0"/>
  </p:normalViewPr>
  <p:slideViewPr>
    <p:cSldViewPr snapToGrid="0">
      <p:cViewPr varScale="1">
        <p:scale>
          <a:sx n="101" d="100"/>
          <a:sy n="101" d="100"/>
        </p:scale>
        <p:origin x="912" y="108"/>
      </p:cViewPr>
      <p:guideLst/>
    </p:cSldViewPr>
  </p:slideViewPr>
  <p:outlineViewPr>
    <p:cViewPr>
      <p:scale>
        <a:sx n="33" d="100"/>
        <a:sy n="33" d="100"/>
      </p:scale>
      <p:origin x="0" y="-11376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-6264"/>
    </p:cViewPr>
  </p:sorterViewPr>
  <p:notesViewPr>
    <p:cSldViewPr snapToGrid="0">
      <p:cViewPr varScale="1">
        <p:scale>
          <a:sx n="67" d="100"/>
          <a:sy n="67" d="100"/>
        </p:scale>
        <p:origin x="3120" y="7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microsoft.com/office/2018/10/relationships/authors" Target="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E482B951-AFFF-3499-FDE3-02A7F0BD15F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2E5896A-FCE2-110F-B202-A8E435372D6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E69F83-204D-4778-AAD0-A0F851A3AEEE}" type="datetimeFigureOut">
              <a:rPr lang="en-US" smtClean="0"/>
              <a:t>5/19/2026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11BFBA0-47AD-543A-6AE4-769D8F86580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18FC355-FEF6-ED8F-8D0E-F362E204A0F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669D59-B021-49CB-887D-52B8FEE1CE1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706901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AE3C21-C3CB-4B8D-9033-56C1B3CE75FA}" type="datetimeFigureOut">
              <a:rPr lang="en-US" smtClean="0"/>
              <a:t>5/19/2026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732C3C-A191-48C2-A7E8-9C96AF841A7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63942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732C3C-A191-48C2-A7E8-9C96AF841A7A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33993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732C3C-A191-48C2-A7E8-9C96AF841A7A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335578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CB1B59-82DC-19A2-800A-E50AAB8D49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5E60EA3-C660-5E34-5504-477D002F7A7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5EBAF6F-AEF1-2EE1-7197-68153CCC060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7B8F6C2-E5F0-9E86-E433-4162B33FD89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732C3C-A191-48C2-A7E8-9C96AF841A7A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651278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4C68DC-9C3A-6FA2-ECC7-03809EFB2A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965F917-2B00-AC82-F452-7F57F9739D8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910CB1E-F7A0-436A-E87B-1799DCB64F2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6DCD063-D8FF-6903-50E4-FF52AA29AD6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7732C3C-A191-48C2-A7E8-9C96AF841A7A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5278324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6EFE82-8BAE-FF0B-F164-60A4F7DEB1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9AA4519-7DF3-66D2-B0DB-E180C30989D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903ACC1-E170-4D3A-9F43-2EA740B7E2E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6E79E43-F62C-D1CB-06D3-7F829BBEC62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7732C3C-A191-48C2-A7E8-9C96AF841A7A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97613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sv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sv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sv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sv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sv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Graphic 14">
            <a:extLst>
              <a:ext uri="{FF2B5EF4-FFF2-40B4-BE49-F238E27FC236}">
                <a16:creationId xmlns:a16="http://schemas.microsoft.com/office/drawing/2014/main" id="{BECDFC6B-0742-962E-44A1-19C9C173BB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450848" y="425303"/>
            <a:ext cx="11305217" cy="6007394"/>
          </a:xfrm>
          <a:prstGeom prst="rect">
            <a:avLst/>
          </a:prstGeom>
          <a:effectLst/>
        </p:spPr>
      </p:pic>
      <p:sp>
        <p:nvSpPr>
          <p:cNvPr id="9" name="Title 8">
            <a:extLst>
              <a:ext uri="{FF2B5EF4-FFF2-40B4-BE49-F238E27FC236}">
                <a16:creationId xmlns:a16="http://schemas.microsoft.com/office/drawing/2014/main" id="{5997EA3E-49E5-518D-63DB-0BD43D3ACFC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10001" y="633046"/>
            <a:ext cx="10571998" cy="3366198"/>
          </a:xfrm>
          <a:ln>
            <a:noFill/>
          </a:ln>
          <a:effectLst/>
        </p:spPr>
        <p:txBody>
          <a:bodyPr/>
          <a:lstStyle>
            <a:lvl1pPr algn="ctr">
              <a:defRPr sz="7200" b="1" spc="-300" baseline="0">
                <a:ln>
                  <a:noFill/>
                </a:ln>
                <a:solidFill>
                  <a:schemeClr val="accent4">
                    <a:lumMod val="60000"/>
                    <a:lumOff val="40000"/>
                  </a:schemeClr>
                </a:solidFill>
                <a:effectLst/>
              </a:defRPr>
            </a:lvl1pPr>
          </a:lstStyle>
          <a:p>
            <a:r>
              <a:rPr lang="en-US" dirty="0"/>
              <a:t>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32369852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Content and Table"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812B799F-04B8-4A62-EB7D-F17311231B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556500" y="0"/>
            <a:ext cx="4635500" cy="685800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  <a:effectLst>
            <a:outerShdw blurRad="254000" dist="50800" dir="2700000" algn="tl" rotWithShape="0">
              <a:prstClr val="black">
                <a:alpha val="25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8F310BE-5861-E73D-5979-D11A971516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500270" y="487680"/>
            <a:ext cx="6482080" cy="590296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254000" dist="50800" dir="2700000" algn="tl" rotWithShape="0">
              <a:prstClr val="black">
                <a:alpha val="25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AA12F5E6-EC22-5E10-94FB-5E546A7B91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duotone>
              <a:prstClr val="black"/>
              <a:schemeClr val="accent1">
                <a:tint val="45000"/>
                <a:satMod val="400000"/>
              </a:schemeClr>
            </a:duotone>
            <a:alphaModFix amt="5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rot="10800000">
            <a:off x="495630" y="477518"/>
            <a:ext cx="6482079" cy="5913121"/>
          </a:xfrm>
          <a:prstGeom prst="rect">
            <a:avLst/>
          </a:prstGeom>
        </p:spPr>
      </p:pic>
      <p:sp>
        <p:nvSpPr>
          <p:cNvPr id="9" name="Title 8">
            <a:extLst>
              <a:ext uri="{FF2B5EF4-FFF2-40B4-BE49-F238E27FC236}">
                <a16:creationId xmlns:a16="http://schemas.microsoft.com/office/drawing/2014/main" id="{5997EA3E-49E5-518D-63DB-0BD43D3ACFC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036952" y="477518"/>
            <a:ext cx="3829465" cy="2693887"/>
          </a:xfrm>
          <a:noFill/>
          <a:effectLst/>
        </p:spPr>
        <p:txBody>
          <a:bodyPr anchor="b"/>
          <a:lstStyle>
            <a:lvl1pPr algn="l">
              <a:defRPr sz="3600" spc="0" baseline="0">
                <a:solidFill>
                  <a:schemeClr val="accent1">
                    <a:lumMod val="50000"/>
                  </a:schemeClr>
                </a:solidFill>
                <a:effectLst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3" name="Table Placeholder 12">
            <a:extLst>
              <a:ext uri="{FF2B5EF4-FFF2-40B4-BE49-F238E27FC236}">
                <a16:creationId xmlns:a16="http://schemas.microsoft.com/office/drawing/2014/main" id="{14BBA88A-FAA8-CE13-2A76-BF8B014AE343}"/>
              </a:ext>
            </a:extLst>
          </p:cNvPr>
          <p:cNvSpPr>
            <a:spLocks noGrp="1"/>
          </p:cNvSpPr>
          <p:nvPr>
            <p:ph type="tbl" sz="quarter" idx="11"/>
          </p:nvPr>
        </p:nvSpPr>
        <p:spPr>
          <a:xfrm>
            <a:off x="952500" y="909638"/>
            <a:ext cx="5578475" cy="5038725"/>
          </a:xfrm>
        </p:spPr>
        <p:txBody>
          <a:bodyPr anchor="t"/>
          <a:lstStyle>
            <a:lvl1pPr marL="0" indent="0" algn="ctr">
              <a:buNone/>
              <a:defRPr/>
            </a:lvl1pPr>
          </a:lstStyle>
          <a:p>
            <a:r>
              <a:rPr lang="en-US"/>
              <a:t>Click icon to add table</a:t>
            </a:r>
            <a:endParaRPr lang="en-US" dirty="0"/>
          </a:p>
        </p:txBody>
      </p:sp>
      <p:sp>
        <p:nvSpPr>
          <p:cNvPr id="5" name="Content Placeholder 9">
            <a:extLst>
              <a:ext uri="{FF2B5EF4-FFF2-40B4-BE49-F238E27FC236}">
                <a16:creationId xmlns:a16="http://schemas.microsoft.com/office/drawing/2014/main" id="{0E96890F-0832-5087-193F-70CF33DEE0AD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8036953" y="3449781"/>
            <a:ext cx="3829465" cy="2940860"/>
          </a:xfrm>
          <a:effectLst/>
        </p:spPr>
        <p:txBody>
          <a:bodyPr anchor="t"/>
          <a:lstStyle>
            <a:lvl1pPr marL="285750" indent="-28575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1">
                  <a:lumMod val="50000"/>
                </a:schemeClr>
              </a:buClr>
              <a:buFont typeface="Arial" panose="020B0604020202020204" pitchFamily="34" charset="0"/>
              <a:buChar char="•"/>
              <a:defRPr>
                <a:solidFill>
                  <a:schemeClr val="accent1">
                    <a:lumMod val="50000"/>
                  </a:schemeClr>
                </a:solidFill>
              </a:defRPr>
            </a:lvl1pPr>
            <a:lvl2pPr marL="742950" indent="-285750">
              <a:lnSpc>
                <a:spcPct val="150000"/>
              </a:lnSpc>
              <a:spcAft>
                <a:spcPts val="0"/>
              </a:spcAft>
              <a:buClr>
                <a:schemeClr val="accent1">
                  <a:lumMod val="50000"/>
                </a:schemeClr>
              </a:buClr>
              <a:buFont typeface="Arial" panose="020B0604020202020204" pitchFamily="34" charset="0"/>
              <a:buChar char="•"/>
              <a:defRPr>
                <a:solidFill>
                  <a:schemeClr val="accent1">
                    <a:lumMod val="50000"/>
                  </a:schemeClr>
                </a:solidFill>
              </a:defRPr>
            </a:lvl2pPr>
            <a:lvl3pPr marL="1143000" indent="-228600">
              <a:lnSpc>
                <a:spcPct val="150000"/>
              </a:lnSpc>
              <a:spcAft>
                <a:spcPts val="0"/>
              </a:spcAft>
              <a:buClr>
                <a:schemeClr val="accent1">
                  <a:lumMod val="50000"/>
                </a:schemeClr>
              </a:buClr>
              <a:buFont typeface="Arial" panose="020B0604020202020204" pitchFamily="34" charset="0"/>
              <a:buChar char="•"/>
              <a:defRPr>
                <a:solidFill>
                  <a:schemeClr val="accent1">
                    <a:lumMod val="50000"/>
                  </a:schemeClr>
                </a:solidFill>
              </a:defRPr>
            </a:lvl3pPr>
            <a:lvl4pPr marL="1600200" indent="-228600">
              <a:lnSpc>
                <a:spcPct val="150000"/>
              </a:lnSpc>
              <a:spcAft>
                <a:spcPts val="0"/>
              </a:spcAft>
              <a:buClr>
                <a:schemeClr val="accent1">
                  <a:lumMod val="50000"/>
                </a:schemeClr>
              </a:buClr>
              <a:buFont typeface="Arial" panose="020B0604020202020204" pitchFamily="34" charset="0"/>
              <a:buChar char="•"/>
              <a:defRPr>
                <a:solidFill>
                  <a:schemeClr val="accent1">
                    <a:lumMod val="50000"/>
                  </a:schemeClr>
                </a:solidFill>
              </a:defRPr>
            </a:lvl4pPr>
            <a:lvl5pPr marL="2057400" indent="-228600">
              <a:lnSpc>
                <a:spcPct val="150000"/>
              </a:lnSpc>
              <a:spcAft>
                <a:spcPts val="0"/>
              </a:spcAft>
              <a:buClr>
                <a:schemeClr val="accent1">
                  <a:lumMod val="50000"/>
                </a:schemeClr>
              </a:buClr>
              <a:buFont typeface="Arial" panose="020B0604020202020204" pitchFamily="34" charset="0"/>
              <a:buChar char="•"/>
              <a:defRPr>
                <a:solidFill>
                  <a:schemeClr val="accent1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128186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able"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859176A3-24B8-086B-739F-2B3DCE8BE0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duotone>
              <a:prstClr val="black"/>
              <a:schemeClr val="accent1">
                <a:tint val="45000"/>
                <a:satMod val="400000"/>
              </a:schemeClr>
            </a:duotone>
            <a:alphaModFix amt="5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rot="5400000">
            <a:off x="2666999" y="-2654300"/>
            <a:ext cx="6858000" cy="12166601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BA96EFAA-0851-646A-8758-C20243901E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81000" y="422551"/>
            <a:ext cx="11424920" cy="6010146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254000" dist="50800" dir="2700000" algn="tl" rotWithShape="0">
              <a:prstClr val="black">
                <a:alpha val="25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9" name="Title 8">
            <a:extLst>
              <a:ext uri="{FF2B5EF4-FFF2-40B4-BE49-F238E27FC236}">
                <a16:creationId xmlns:a16="http://schemas.microsoft.com/office/drawing/2014/main" id="{5997EA3E-49E5-518D-63DB-0BD43D3ACFC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88373" y="571501"/>
            <a:ext cx="11139054" cy="1028699"/>
          </a:xfrm>
          <a:effectLst/>
        </p:spPr>
        <p:txBody>
          <a:bodyPr anchor="ctr"/>
          <a:lstStyle>
            <a:lvl1pPr algn="ctr">
              <a:defRPr sz="3600" spc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1" name="Table Placeholder 10">
            <a:extLst>
              <a:ext uri="{FF2B5EF4-FFF2-40B4-BE49-F238E27FC236}">
                <a16:creationId xmlns:a16="http://schemas.microsoft.com/office/drawing/2014/main" id="{E10735F5-6B7D-348D-AC70-8BC10CB5F70A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838200" y="1860550"/>
            <a:ext cx="10515600" cy="4198938"/>
          </a:xfrm>
        </p:spPr>
        <p:txBody>
          <a:bodyPr anchor="t"/>
          <a:lstStyle>
            <a:lvl1pPr marL="0" indent="0" algn="ctr">
              <a:buNone/>
              <a:defRPr/>
            </a:lvl1pPr>
          </a:lstStyle>
          <a:p>
            <a:r>
              <a:rPr lang="en-US"/>
              <a:t>Click icon to add table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263479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Title 2"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2FDAFCA1-BDD9-1108-8F95-E3FC1A7935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 rot="10800000">
            <a:off x="0" y="0"/>
            <a:ext cx="11532896" cy="6858000"/>
            <a:chOff x="659106" y="0"/>
            <a:chExt cx="11532896" cy="6858000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E4BFDB24-6BE4-2FC0-F772-DC1DE926E485}"/>
                </a:ext>
              </a:extLst>
            </p:cNvPr>
            <p:cNvSpPr/>
            <p:nvPr/>
          </p:nvSpPr>
          <p:spPr>
            <a:xfrm>
              <a:off x="5995086" y="0"/>
              <a:ext cx="6196916" cy="6858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>
              <a:outerShdw blurRad="254000" dist="50800" dir="2700000" algn="tl" rotWithShape="0">
                <a:prstClr val="black">
                  <a:alpha val="25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endParaRPr>
            </a:p>
          </p:txBody>
        </p:sp>
        <p:pic>
          <p:nvPicPr>
            <p:cNvPr id="4" name="Graphic 3">
              <a:extLst>
                <a:ext uri="{FF2B5EF4-FFF2-40B4-BE49-F238E27FC236}">
                  <a16:creationId xmlns:a16="http://schemas.microsoft.com/office/drawing/2014/main" id="{131EABEA-AB8A-5E4C-A6DD-8F32B70E90A3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cstate="screen">
              <a:extLst>
                <a:ext uri="{28A0092B-C50C-407E-A947-70E740481C1C}">
                  <a14:useLocalDpi xmlns:a14="http://schemas.microsoft.com/office/drawing/2010/main"/>
                </a:ex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rcRect l="-1353" t="-388" r="-1" b="-254"/>
            <a:stretch/>
          </p:blipFill>
          <p:spPr>
            <a:xfrm flipH="1">
              <a:off x="659106" y="1956391"/>
              <a:ext cx="4878094" cy="2780414"/>
            </a:xfrm>
            <a:prstGeom prst="rect">
              <a:avLst/>
            </a:prstGeom>
          </p:spPr>
        </p:pic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D2279AAC-0D81-D3CD-3F0F-E8CEE0F56D43}"/>
                </a:ext>
              </a:extLst>
            </p:cNvPr>
            <p:cNvSpPr/>
            <p:nvPr/>
          </p:nvSpPr>
          <p:spPr>
            <a:xfrm>
              <a:off x="1328303" y="776532"/>
              <a:ext cx="3434316" cy="5018212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endParaRPr>
            </a:p>
          </p:txBody>
        </p:sp>
      </p:grpSp>
      <p:sp>
        <p:nvSpPr>
          <p:cNvPr id="9" name="Title 8">
            <a:extLst>
              <a:ext uri="{FF2B5EF4-FFF2-40B4-BE49-F238E27FC236}">
                <a16:creationId xmlns:a16="http://schemas.microsoft.com/office/drawing/2014/main" id="{5997EA3E-49E5-518D-63DB-0BD43D3ACFC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17542" y="132080"/>
            <a:ext cx="4928894" cy="6507711"/>
          </a:xfrm>
          <a:noFill/>
          <a:effectLst/>
        </p:spPr>
        <p:txBody>
          <a:bodyPr anchor="ctr"/>
          <a:lstStyle>
            <a:lvl1pPr algn="ctr">
              <a:defRPr sz="3600" spc="0" baseline="0">
                <a:solidFill>
                  <a:schemeClr val="accent1">
                    <a:lumMod val="50000"/>
                  </a:schemeClr>
                </a:solidFill>
                <a:effectLst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E0720B2D-C199-57FA-9453-DBFB607BA98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429500" y="992188"/>
            <a:ext cx="3425825" cy="5018087"/>
          </a:xfrm>
        </p:spPr>
        <p:txBody>
          <a:bodyPr anchor="t"/>
          <a:lstStyle>
            <a:lvl1pPr marL="0" indent="0" algn="ctr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98586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wo Columns"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EB11222B-29F6-BF2A-09DE-82F6596389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duotone>
              <a:prstClr val="black"/>
              <a:schemeClr val="accent1">
                <a:tint val="45000"/>
                <a:satMod val="400000"/>
              </a:schemeClr>
            </a:duotone>
            <a:alphaModFix amt="5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rot="5400000">
            <a:off x="2666999" y="-2654300"/>
            <a:ext cx="6858000" cy="12166601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B035F993-EADB-1C5A-7158-41E510B706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81000" y="422551"/>
            <a:ext cx="11424920" cy="6010146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254000" dist="50800" dir="2700000" algn="tl" rotWithShape="0">
              <a:prstClr val="black">
                <a:alpha val="25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B12E34E-DBAF-BA5D-15D9-E69A055357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81000" y="1889759"/>
            <a:ext cx="11424920" cy="454293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  <a:effectLst>
            <a:outerShdw blurRad="254000" dist="50800" dir="2700000" algn="tl" rotWithShape="0">
              <a:prstClr val="black">
                <a:alpha val="25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9" name="Title 8">
            <a:extLst>
              <a:ext uri="{FF2B5EF4-FFF2-40B4-BE49-F238E27FC236}">
                <a16:creationId xmlns:a16="http://schemas.microsoft.com/office/drawing/2014/main" id="{5997EA3E-49E5-518D-63DB-0BD43D3ACFC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29935" y="571499"/>
            <a:ext cx="11118274" cy="1154114"/>
          </a:xfrm>
          <a:noFill/>
          <a:effectLst/>
        </p:spPr>
        <p:txBody>
          <a:bodyPr anchor="ctr"/>
          <a:lstStyle>
            <a:lvl1pPr algn="ctr">
              <a:defRPr sz="3600" spc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5" name="Content Placeholder 9">
            <a:extLst>
              <a:ext uri="{FF2B5EF4-FFF2-40B4-BE49-F238E27FC236}">
                <a16:creationId xmlns:a16="http://schemas.microsoft.com/office/drawing/2014/main" id="{0BF6A552-CE6A-3977-8507-74A1C4C4B5A0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841667" y="2461056"/>
            <a:ext cx="3626424" cy="3721535"/>
          </a:xfrm>
          <a:effectLst/>
        </p:spPr>
        <p:txBody>
          <a:bodyPr anchor="t">
            <a:normAutofit/>
          </a:bodyPr>
          <a:lstStyle>
            <a:lvl1pPr marL="285750" indent="-285750">
              <a:lnSpc>
                <a:spcPct val="120000"/>
              </a:lnSpc>
              <a:spcBef>
                <a:spcPts val="600"/>
              </a:spcBef>
              <a:spcAft>
                <a:spcPts val="1200"/>
              </a:spcAft>
              <a:buClr>
                <a:schemeClr val="accent1">
                  <a:lumMod val="50000"/>
                </a:schemeClr>
              </a:buClr>
              <a:buFont typeface="Arial" panose="020B0604020202020204" pitchFamily="34" charset="0"/>
              <a:buChar char="•"/>
              <a:defRPr sz="1800">
                <a:solidFill>
                  <a:schemeClr val="accent1">
                    <a:lumMod val="50000"/>
                  </a:schemeClr>
                </a:solidFill>
              </a:defRPr>
            </a:lvl1pPr>
            <a:lvl2pPr marL="742950" indent="-285750">
              <a:lnSpc>
                <a:spcPct val="120000"/>
              </a:lnSpc>
              <a:spcAft>
                <a:spcPts val="1200"/>
              </a:spcAft>
              <a:buClr>
                <a:schemeClr val="accent1">
                  <a:lumMod val="50000"/>
                </a:schemeClr>
              </a:buClr>
              <a:buFont typeface="Arial" panose="020B0604020202020204" pitchFamily="34" charset="0"/>
              <a:buChar char="•"/>
              <a:defRPr sz="1600">
                <a:solidFill>
                  <a:schemeClr val="accent1">
                    <a:lumMod val="50000"/>
                  </a:schemeClr>
                </a:solidFill>
              </a:defRPr>
            </a:lvl2pPr>
            <a:lvl3pPr marL="1143000" indent="-228600">
              <a:lnSpc>
                <a:spcPct val="120000"/>
              </a:lnSpc>
              <a:spcAft>
                <a:spcPts val="1200"/>
              </a:spcAft>
              <a:buClr>
                <a:schemeClr val="accent1">
                  <a:lumMod val="50000"/>
                </a:schemeClr>
              </a:buClr>
              <a:buFont typeface="Arial" panose="020B0604020202020204" pitchFamily="34" charset="0"/>
              <a:buChar char="•"/>
              <a:defRPr sz="1400">
                <a:solidFill>
                  <a:schemeClr val="accent1">
                    <a:lumMod val="50000"/>
                  </a:schemeClr>
                </a:solidFill>
              </a:defRPr>
            </a:lvl3pPr>
            <a:lvl4pPr marL="1600200" indent="-228600">
              <a:lnSpc>
                <a:spcPct val="120000"/>
              </a:lnSpc>
              <a:spcAft>
                <a:spcPts val="1200"/>
              </a:spcAft>
              <a:buClr>
                <a:schemeClr val="accent1">
                  <a:lumMod val="50000"/>
                </a:schemeClr>
              </a:buClr>
              <a:buFont typeface="Arial" panose="020B0604020202020204" pitchFamily="34" charset="0"/>
              <a:buChar char="•"/>
              <a:defRPr sz="1200">
                <a:solidFill>
                  <a:schemeClr val="accent1">
                    <a:lumMod val="50000"/>
                  </a:schemeClr>
                </a:solidFill>
              </a:defRPr>
            </a:lvl4pPr>
            <a:lvl5pPr marL="2057400" indent="-228600">
              <a:lnSpc>
                <a:spcPct val="120000"/>
              </a:lnSpc>
              <a:spcAft>
                <a:spcPts val="1200"/>
              </a:spcAft>
              <a:buClr>
                <a:schemeClr val="accent1">
                  <a:lumMod val="50000"/>
                </a:schemeClr>
              </a:buClr>
              <a:buFont typeface="Arial" panose="020B0604020202020204" pitchFamily="34" charset="0"/>
              <a:buChar char="•"/>
              <a:defRPr sz="1200">
                <a:solidFill>
                  <a:schemeClr val="accent1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Content Placeholder 9">
            <a:extLst>
              <a:ext uri="{FF2B5EF4-FFF2-40B4-BE49-F238E27FC236}">
                <a16:creationId xmlns:a16="http://schemas.microsoft.com/office/drawing/2014/main" id="{4C80689F-A123-F6D7-2AA8-9166317EF424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5995282" y="2440275"/>
            <a:ext cx="5164553" cy="3721534"/>
          </a:xfrm>
          <a:effectLst/>
        </p:spPr>
        <p:txBody>
          <a:bodyPr anchor="t">
            <a:normAutofit/>
          </a:bodyPr>
          <a:lstStyle>
            <a:lvl1pPr marL="342900" indent="-34290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Clr>
                <a:schemeClr val="accent1">
                  <a:lumMod val="50000"/>
                </a:schemeClr>
              </a:buClr>
              <a:buFont typeface="+mj-lt"/>
              <a:buAutoNum type="arabicPeriod"/>
              <a:defRPr sz="1800" b="1">
                <a:solidFill>
                  <a:schemeClr val="accent1">
                    <a:lumMod val="50000"/>
                  </a:schemeClr>
                </a:solidFill>
              </a:defRPr>
            </a:lvl1pPr>
            <a:lvl2pPr marL="347472" indent="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chemeClr val="accent1">
                  <a:lumMod val="50000"/>
                </a:schemeClr>
              </a:buClr>
              <a:buNone/>
              <a:defRPr sz="1800">
                <a:solidFill>
                  <a:schemeClr val="accent1">
                    <a:lumMod val="50000"/>
                  </a:schemeClr>
                </a:solidFill>
              </a:defRPr>
            </a:lvl2pPr>
            <a:lvl3pPr marL="914400" indent="0">
              <a:lnSpc>
                <a:spcPct val="120000"/>
              </a:lnSpc>
              <a:spcAft>
                <a:spcPts val="600"/>
              </a:spcAft>
              <a:buClr>
                <a:schemeClr val="accent1">
                  <a:lumMod val="50000"/>
                </a:schemeClr>
              </a:buClr>
              <a:buNone/>
              <a:defRPr sz="1800">
                <a:solidFill>
                  <a:schemeClr val="accent1">
                    <a:lumMod val="50000"/>
                  </a:schemeClr>
                </a:solidFill>
              </a:defRPr>
            </a:lvl3pPr>
            <a:lvl4pPr marL="1371600" indent="0">
              <a:lnSpc>
                <a:spcPct val="120000"/>
              </a:lnSpc>
              <a:spcAft>
                <a:spcPts val="600"/>
              </a:spcAft>
              <a:buClr>
                <a:schemeClr val="accent1">
                  <a:lumMod val="50000"/>
                </a:schemeClr>
              </a:buClr>
              <a:buNone/>
              <a:defRPr sz="1800">
                <a:solidFill>
                  <a:schemeClr val="accent1">
                    <a:lumMod val="50000"/>
                  </a:schemeClr>
                </a:solidFill>
              </a:defRPr>
            </a:lvl4pPr>
            <a:lvl5pPr marL="1828800" indent="0">
              <a:lnSpc>
                <a:spcPct val="120000"/>
              </a:lnSpc>
              <a:spcAft>
                <a:spcPts val="600"/>
              </a:spcAft>
              <a:buClr>
                <a:schemeClr val="accent1">
                  <a:lumMod val="50000"/>
                </a:schemeClr>
              </a:buClr>
              <a:buNone/>
              <a:defRPr sz="1800">
                <a:solidFill>
                  <a:schemeClr val="accent1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1820218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sing "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EAF4DCF8-BA15-AB79-2D14-040F5A063B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35935" y="414670"/>
            <a:ext cx="11320130" cy="6018027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254000" dist="50800" dir="2700000" algn="tl" rotWithShape="0">
              <a:prstClr val="black">
                <a:alpha val="25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ED22DD7-291D-E347-8A4C-07E31E6813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duotone>
              <a:prstClr val="black"/>
              <a:schemeClr val="accent1">
                <a:tint val="45000"/>
                <a:satMod val="400000"/>
              </a:schemeClr>
            </a:duotone>
            <a:alphaModFix amt="5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rot="5400000">
            <a:off x="3092299" y="-2231063"/>
            <a:ext cx="6007395" cy="11320129"/>
          </a:xfrm>
          <a:prstGeom prst="rect">
            <a:avLst/>
          </a:prstGeom>
        </p:spPr>
      </p:pic>
      <p:sp>
        <p:nvSpPr>
          <p:cNvPr id="9" name="Title 8">
            <a:extLst>
              <a:ext uri="{FF2B5EF4-FFF2-40B4-BE49-F238E27FC236}">
                <a16:creationId xmlns:a16="http://schemas.microsoft.com/office/drawing/2014/main" id="{5997EA3E-49E5-518D-63DB-0BD43D3ACFC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70660" y="1017858"/>
            <a:ext cx="10650681" cy="2719255"/>
          </a:xfrm>
          <a:noFill/>
          <a:effectLst/>
        </p:spPr>
        <p:txBody>
          <a:bodyPr anchor="b"/>
          <a:lstStyle>
            <a:lvl1pPr algn="ctr">
              <a:defRPr sz="7200" spc="-300" baseline="0">
                <a:solidFill>
                  <a:schemeClr val="accent4">
                    <a:lumMod val="60000"/>
                    <a:lumOff val="40000"/>
                  </a:schemeClr>
                </a:solidFill>
                <a:effectLst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5D0FE23B-34E3-BAAF-E01D-BE221B4A94E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70660" y="4042066"/>
            <a:ext cx="10650681" cy="2296843"/>
          </a:xfrm>
          <a:effectLst/>
        </p:spPr>
        <p:txBody>
          <a:bodyPr anchor="t"/>
          <a:lstStyle>
            <a:lvl1pPr marL="0" indent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tx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</p:spTree>
    <p:extLst>
      <p:ext uri="{BB962C8B-B14F-4D97-AF65-F5344CB8AC3E}">
        <p14:creationId xmlns:p14="http://schemas.microsoft.com/office/powerpoint/2010/main" val="32725080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2ADBC817-DA57-A518-5544-0D3B819C70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35935" y="414670"/>
            <a:ext cx="11320130" cy="6018027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254000" dist="50800" dir="2700000" algn="tl" rotWithShape="0">
              <a:prstClr val="black">
                <a:alpha val="25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pic>
        <p:nvPicPr>
          <p:cNvPr id="10" name="Graphic 9">
            <a:extLst>
              <a:ext uri="{FF2B5EF4-FFF2-40B4-BE49-F238E27FC236}">
                <a16:creationId xmlns:a16="http://schemas.microsoft.com/office/drawing/2014/main" id="{4873FFF3-C7B6-C678-1B03-17FBD0D5AC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446174" y="425303"/>
            <a:ext cx="5379242" cy="5983435"/>
          </a:xfrm>
          <a:prstGeom prst="rect">
            <a:avLst/>
          </a:prstGeom>
        </p:spPr>
      </p:pic>
      <p:sp>
        <p:nvSpPr>
          <p:cNvPr id="9" name="Title 8">
            <a:extLst>
              <a:ext uri="{FF2B5EF4-FFF2-40B4-BE49-F238E27FC236}">
                <a16:creationId xmlns:a16="http://schemas.microsoft.com/office/drawing/2014/main" id="{5997EA3E-49E5-518D-63DB-0BD43D3ACFC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44217" y="924167"/>
            <a:ext cx="4383156" cy="5009322"/>
          </a:xfrm>
          <a:solidFill>
            <a:schemeClr val="accent1">
              <a:lumMod val="50000"/>
            </a:schemeClr>
          </a:solidFill>
          <a:effectLst>
            <a:outerShdw blurRad="254000" dist="50800" dir="2700000" algn="ctr" rotWithShape="0">
              <a:prstClr val="black">
                <a:alpha val="25000"/>
              </a:prstClr>
            </a:outerShdw>
          </a:effectLst>
        </p:spPr>
        <p:txBody>
          <a:bodyPr anchor="ctr"/>
          <a:lstStyle>
            <a:lvl1pPr algn="ctr">
              <a:defRPr sz="3600" spc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5D0FE23B-34E3-BAAF-E01D-BE221B4A94E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400800" y="924512"/>
            <a:ext cx="4750904" cy="5008977"/>
          </a:xfrm>
        </p:spPr>
        <p:txBody>
          <a:bodyPr/>
          <a:lstStyle>
            <a:lvl1pPr marL="0" indent="0">
              <a:buNone/>
              <a:defRPr/>
            </a:lvl1pPr>
            <a:lvl2pPr marL="742950" indent="-285750">
              <a:buFont typeface="Arial" panose="020B0604020202020204" pitchFamily="34" charset="0"/>
              <a:buChar char="•"/>
              <a:defRPr/>
            </a:lvl2pPr>
            <a:lvl3pPr marL="1200150" indent="-285750">
              <a:buFont typeface="Arial" panose="020B0604020202020204" pitchFamily="34" charset="0"/>
              <a:buChar char="•"/>
              <a:defRPr/>
            </a:lvl3pPr>
            <a:lvl4pPr marL="1543050" indent="-171450">
              <a:buFont typeface="Arial" panose="020B0604020202020204" pitchFamily="34" charset="0"/>
              <a:buChar char="•"/>
              <a:defRPr/>
            </a:lvl4pPr>
            <a:lvl5pPr marL="2000250" indent="-171450"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67798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Title"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1105E210-05B5-5EA1-C778-30BB3A4942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35935" y="419987"/>
            <a:ext cx="11320130" cy="6018027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254000" dist="50800" dir="2700000" algn="tl" rotWithShape="0">
              <a:prstClr val="black">
                <a:alpha val="25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28792193-1165-3487-6FB9-133CB518CE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duotone>
              <a:prstClr val="black"/>
              <a:schemeClr val="accent1">
                <a:tint val="45000"/>
                <a:satMod val="400000"/>
              </a:schemeClr>
            </a:duotone>
            <a:alphaModFix amt="5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rot="5400000">
            <a:off x="3090924" y="-2235006"/>
            <a:ext cx="6010147" cy="11320132"/>
          </a:xfrm>
          <a:prstGeom prst="rect">
            <a:avLst/>
          </a:prstGeom>
        </p:spPr>
      </p:pic>
      <p:sp>
        <p:nvSpPr>
          <p:cNvPr id="9" name="Title 8">
            <a:extLst>
              <a:ext uri="{FF2B5EF4-FFF2-40B4-BE49-F238E27FC236}">
                <a16:creationId xmlns:a16="http://schemas.microsoft.com/office/drawing/2014/main" id="{5997EA3E-49E5-518D-63DB-0BD43D3ACFC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10001" y="1741064"/>
            <a:ext cx="10571998" cy="1928264"/>
          </a:xfrm>
          <a:ln>
            <a:noFill/>
          </a:ln>
          <a:effectLst/>
        </p:spPr>
        <p:txBody>
          <a:bodyPr/>
          <a:lstStyle>
            <a:lvl1pPr algn="ctr">
              <a:defRPr sz="3600" spc="0" baseline="0">
                <a:ln>
                  <a:noFill/>
                </a:ln>
                <a:solidFill>
                  <a:schemeClr val="accent4">
                    <a:lumMod val="60000"/>
                    <a:lumOff val="40000"/>
                  </a:schemeClr>
                </a:solidFill>
                <a:effectLst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810000" y="3694102"/>
            <a:ext cx="10572000" cy="896468"/>
          </a:xfrm>
          <a:effectLst/>
        </p:spPr>
        <p:txBody>
          <a:bodyPr anchor="ctr">
            <a:normAutofit/>
          </a:bodyPr>
          <a:lstStyle>
            <a:lvl1pPr marL="0" indent="0" algn="ctr">
              <a:buNone/>
              <a:defRPr sz="1800" b="1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add subtitle</a:t>
            </a:r>
          </a:p>
        </p:txBody>
      </p:sp>
    </p:spTree>
    <p:extLst>
      <p:ext uri="{BB962C8B-B14F-4D97-AF65-F5344CB8AC3E}">
        <p14:creationId xmlns:p14="http://schemas.microsoft.com/office/powerpoint/2010/main" val="34800003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mmary 1"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8905615-9FD2-EBB3-89AB-555B373EBB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23955" y="414670"/>
            <a:ext cx="7132110" cy="601802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  <a:effectLst>
            <a:outerShdw blurRad="254000" dist="50800" dir="2700000" algn="tl" rotWithShape="0">
              <a:prstClr val="black">
                <a:alpha val="25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2B638DB-3E00-7F4B-D4B7-9D7F090563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40459" y="420624"/>
            <a:ext cx="4183496" cy="6016752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254000" dist="50800" dir="2700000" algn="tl" rotWithShape="0">
              <a:prstClr val="black">
                <a:alpha val="25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10EED07-CDD5-9244-28FA-5195E67951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duotone>
              <a:prstClr val="black"/>
              <a:schemeClr val="accent1">
                <a:tint val="45000"/>
                <a:satMod val="400000"/>
              </a:schemeClr>
            </a:duotone>
            <a:alphaModFix amt="5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rot="10800000">
            <a:off x="435934" y="422551"/>
            <a:ext cx="4183495" cy="6010146"/>
          </a:xfrm>
          <a:prstGeom prst="rect">
            <a:avLst/>
          </a:prstGeom>
        </p:spPr>
      </p:pic>
      <p:sp>
        <p:nvSpPr>
          <p:cNvPr id="9" name="Title 8">
            <a:extLst>
              <a:ext uri="{FF2B5EF4-FFF2-40B4-BE49-F238E27FC236}">
                <a16:creationId xmlns:a16="http://schemas.microsoft.com/office/drawing/2014/main" id="{5997EA3E-49E5-518D-63DB-0BD43D3ACFC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0717" y="924339"/>
            <a:ext cx="3990110" cy="5009322"/>
          </a:xfrm>
          <a:noFill/>
          <a:effectLst/>
        </p:spPr>
        <p:txBody>
          <a:bodyPr anchor="ctr"/>
          <a:lstStyle>
            <a:lvl1pPr algn="ctr">
              <a:defRPr sz="3600" spc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9">
            <a:extLst>
              <a:ext uri="{FF2B5EF4-FFF2-40B4-BE49-F238E27FC236}">
                <a16:creationId xmlns:a16="http://schemas.microsoft.com/office/drawing/2014/main" id="{B5AB4E8D-8B32-8B00-8152-856C592BAB39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5346793" y="924340"/>
            <a:ext cx="5684373" cy="5009322"/>
          </a:xfrm>
          <a:effectLst/>
        </p:spPr>
        <p:txBody>
          <a:bodyPr lIns="0" rIns="0" anchor="ctr"/>
          <a:lstStyle>
            <a:lvl1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1">
                  <a:lumMod val="50000"/>
                </a:schemeClr>
              </a:buClr>
              <a:buFont typeface="Arial" panose="020B0604020202020204" pitchFamily="34" charset="0"/>
              <a:buNone/>
              <a:defRPr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</a:defRPr>
            </a:lvl1pPr>
            <a:lvl2pPr marL="457200" indent="0">
              <a:lnSpc>
                <a:spcPct val="150000"/>
              </a:lnSpc>
              <a:spcAft>
                <a:spcPts val="0"/>
              </a:spcAft>
              <a:buClr>
                <a:schemeClr val="accent1">
                  <a:lumMod val="50000"/>
                </a:schemeClr>
              </a:buClr>
              <a:buFont typeface="Arial" panose="020B0604020202020204" pitchFamily="34" charset="0"/>
              <a:buNone/>
              <a:defRPr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</a:defRPr>
            </a:lvl2pPr>
            <a:lvl3pPr marL="914400" indent="0">
              <a:lnSpc>
                <a:spcPct val="150000"/>
              </a:lnSpc>
              <a:spcAft>
                <a:spcPts val="0"/>
              </a:spcAft>
              <a:buClr>
                <a:schemeClr val="accent1">
                  <a:lumMod val="50000"/>
                </a:schemeClr>
              </a:buClr>
              <a:buFont typeface="Arial" panose="020B0604020202020204" pitchFamily="34" charset="0"/>
              <a:buNone/>
              <a:defRPr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</a:defRPr>
            </a:lvl3pPr>
            <a:lvl4pPr marL="1371600" indent="0">
              <a:lnSpc>
                <a:spcPct val="150000"/>
              </a:lnSpc>
              <a:spcAft>
                <a:spcPts val="0"/>
              </a:spcAft>
              <a:buClr>
                <a:schemeClr val="accent1">
                  <a:lumMod val="50000"/>
                </a:schemeClr>
              </a:buClr>
              <a:buFont typeface="Arial" panose="020B0604020202020204" pitchFamily="34" charset="0"/>
              <a:buNone/>
              <a:defRPr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</a:defRPr>
            </a:lvl4pPr>
            <a:lvl5pPr marL="1828800" indent="0">
              <a:lnSpc>
                <a:spcPct val="150000"/>
              </a:lnSpc>
              <a:spcAft>
                <a:spcPts val="0"/>
              </a:spcAft>
              <a:buClr>
                <a:schemeClr val="accent1">
                  <a:lumMod val="50000"/>
                </a:schemeClr>
              </a:buClr>
              <a:buFont typeface="Arial" panose="020B0604020202020204" pitchFamily="34" charset="0"/>
              <a:buNone/>
              <a:defRPr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</a:defRPr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376925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roduction 3"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5F4A700F-42CA-D7A9-D709-C0017521B2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35935" y="414670"/>
            <a:ext cx="11320130" cy="6018027"/>
          </a:xfrm>
          <a:prstGeom prst="rect">
            <a:avLst/>
          </a:prstGeom>
          <a:solidFill>
            <a:srgbClr val="F9E0B9"/>
          </a:solidFill>
          <a:ln>
            <a:noFill/>
          </a:ln>
          <a:effectLst>
            <a:outerShdw blurRad="254000" dist="50800" dir="2700000" algn="tl" rotWithShape="0">
              <a:prstClr val="black">
                <a:alpha val="25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961DA139-D8FD-A752-758D-4F836DFB25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 l="-1353" t="-388" r="-1" b="-254"/>
          <a:stretch/>
        </p:blipFill>
        <p:spPr>
          <a:xfrm rot="16200000" flipH="1">
            <a:off x="210940" y="1589892"/>
            <a:ext cx="5245922" cy="3667583"/>
          </a:xfrm>
          <a:prstGeom prst="rect">
            <a:avLst/>
          </a:prstGeom>
        </p:spPr>
      </p:pic>
      <p:sp>
        <p:nvSpPr>
          <p:cNvPr id="9" name="Title 8">
            <a:extLst>
              <a:ext uri="{FF2B5EF4-FFF2-40B4-BE49-F238E27FC236}">
                <a16:creationId xmlns:a16="http://schemas.microsoft.com/office/drawing/2014/main" id="{5997EA3E-49E5-518D-63DB-0BD43D3ACFC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85516" y="1433219"/>
            <a:ext cx="5695102" cy="2092049"/>
          </a:xfrm>
          <a:noFill/>
          <a:effectLst/>
        </p:spPr>
        <p:txBody>
          <a:bodyPr anchor="b"/>
          <a:lstStyle>
            <a:lvl1pPr algn="ctr">
              <a:defRPr sz="3600" spc="0" baseline="0">
                <a:solidFill>
                  <a:schemeClr val="accent1">
                    <a:lumMod val="50000"/>
                  </a:schemeClr>
                </a:solidFill>
                <a:effectLst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C96F37D4-7152-EA75-8D7D-D8F7D6DD9C4C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1350099" y="1974707"/>
            <a:ext cx="2907792" cy="2907792"/>
          </a:xfrm>
          <a:solidFill>
            <a:srgbClr val="F9E0B9"/>
          </a:solidFill>
          <a:effectLst/>
        </p:spPr>
        <p:txBody>
          <a:bodyPr anchor="t"/>
          <a:lstStyle>
            <a:lvl1pPr marL="0" indent="0" algn="ctr">
              <a:buNone/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" name="Content Placeholder 9">
            <a:extLst>
              <a:ext uri="{FF2B5EF4-FFF2-40B4-BE49-F238E27FC236}">
                <a16:creationId xmlns:a16="http://schemas.microsoft.com/office/drawing/2014/main" id="{AFBE5B12-0D10-DA99-093A-2C4FB738B21C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5496789" y="3525268"/>
            <a:ext cx="5683829" cy="2595429"/>
          </a:xfrm>
          <a:effectLst/>
        </p:spPr>
        <p:txBody>
          <a:bodyPr anchor="t"/>
          <a:lstStyle>
            <a:lvl1pPr marL="0" indent="0" algn="ctr">
              <a:lnSpc>
                <a:spcPct val="150000"/>
              </a:lnSpc>
              <a:spcBef>
                <a:spcPts val="0"/>
              </a:spcBef>
              <a:buNone/>
              <a:defRPr b="1">
                <a:solidFill>
                  <a:schemeClr val="accent1">
                    <a:lumMod val="50000"/>
                  </a:schemeClr>
                </a:solidFill>
              </a:defRPr>
            </a:lvl1pPr>
            <a:lvl2pPr algn="ctr">
              <a:buClr>
                <a:schemeClr val="accent1">
                  <a:lumMod val="50000"/>
                </a:schemeClr>
              </a:buClr>
              <a:defRPr>
                <a:solidFill>
                  <a:schemeClr val="accent1">
                    <a:lumMod val="50000"/>
                  </a:schemeClr>
                </a:solidFill>
              </a:defRPr>
            </a:lvl2pPr>
            <a:lvl3pPr algn="ctr">
              <a:buClr>
                <a:schemeClr val="accent1">
                  <a:lumMod val="50000"/>
                </a:schemeClr>
              </a:buClr>
              <a:defRPr>
                <a:solidFill>
                  <a:schemeClr val="accent1">
                    <a:lumMod val="50000"/>
                  </a:schemeClr>
                </a:solidFill>
              </a:defRPr>
            </a:lvl3pPr>
            <a:lvl4pPr algn="ctr">
              <a:buClr>
                <a:schemeClr val="accent1">
                  <a:lumMod val="50000"/>
                </a:schemeClr>
              </a:buClr>
              <a:defRPr>
                <a:solidFill>
                  <a:schemeClr val="accent1">
                    <a:lumMod val="50000"/>
                  </a:schemeClr>
                </a:solidFill>
              </a:defRPr>
            </a:lvl4pPr>
            <a:lvl5pPr algn="ctr">
              <a:buClr>
                <a:schemeClr val="accent1">
                  <a:lumMod val="50000"/>
                </a:schemeClr>
              </a:buClr>
              <a:defRPr>
                <a:solidFill>
                  <a:schemeClr val="accent1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799506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5"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281D7C89-8451-1944-C2B3-53AADAC99A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11678" y="422551"/>
            <a:ext cx="4223822" cy="601014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  <a:effectLst>
            <a:outerShdw blurRad="254000" dist="50800" dir="2700000" algn="tl" rotWithShape="0">
              <a:prstClr val="black">
                <a:alpha val="25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26B15EB-5194-C74B-F881-D3DCBE8542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35499" y="422551"/>
            <a:ext cx="7144823" cy="6010146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254000" dist="50800" dir="2700000" algn="tl" rotWithShape="0">
              <a:prstClr val="black">
                <a:alpha val="25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9" name="Title 8">
            <a:extLst>
              <a:ext uri="{FF2B5EF4-FFF2-40B4-BE49-F238E27FC236}">
                <a16:creationId xmlns:a16="http://schemas.microsoft.com/office/drawing/2014/main" id="{5997EA3E-49E5-518D-63DB-0BD43D3ACFC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29935" y="633845"/>
            <a:ext cx="3990110" cy="2192482"/>
          </a:xfrm>
          <a:noFill/>
          <a:effectLst/>
        </p:spPr>
        <p:txBody>
          <a:bodyPr anchor="ctr"/>
          <a:lstStyle>
            <a:lvl1pPr algn="ctr">
              <a:defRPr sz="3600" spc="0" baseline="0">
                <a:solidFill>
                  <a:schemeClr val="accent1">
                    <a:lumMod val="50000"/>
                  </a:schemeClr>
                </a:solidFill>
                <a:effectLst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B15614EF-4CFA-2D69-0F78-9D7409E2337E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747423" y="3174531"/>
            <a:ext cx="3772622" cy="3122360"/>
          </a:xfrm>
          <a:effectLst/>
        </p:spPr>
        <p:txBody>
          <a:bodyPr rIns="274320" anchor="t"/>
          <a:lstStyle>
            <a:lvl1pPr marL="283464" indent="-283464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1">
                  <a:lumMod val="50000"/>
                </a:schemeClr>
              </a:buClr>
              <a:buFont typeface="Arial" panose="020B0604020202020204" pitchFamily="34" charset="0"/>
              <a:buChar char="•"/>
              <a:defRPr>
                <a:solidFill>
                  <a:schemeClr val="accent1">
                    <a:lumMod val="50000"/>
                  </a:schemeClr>
                </a:solidFill>
              </a:defRPr>
            </a:lvl1pPr>
            <a:lvl2pPr marL="742950" indent="-28575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1">
                  <a:lumMod val="50000"/>
                </a:schemeClr>
              </a:buClr>
              <a:buFont typeface="Arial" panose="020B0604020202020204" pitchFamily="34" charset="0"/>
              <a:buChar char="•"/>
              <a:defRPr>
                <a:solidFill>
                  <a:schemeClr val="accent1">
                    <a:lumMod val="50000"/>
                  </a:schemeClr>
                </a:solidFill>
              </a:defRPr>
            </a:lvl2pPr>
            <a:lvl3pPr marL="1143000" indent="-22860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1">
                  <a:lumMod val="50000"/>
                </a:schemeClr>
              </a:buClr>
              <a:buFont typeface="Arial" panose="020B0604020202020204" pitchFamily="34" charset="0"/>
              <a:buChar char="•"/>
              <a:defRPr>
                <a:solidFill>
                  <a:schemeClr val="accent1">
                    <a:lumMod val="50000"/>
                  </a:schemeClr>
                </a:solidFill>
              </a:defRPr>
            </a:lvl3pPr>
            <a:lvl4pPr marL="1600200" indent="-22860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1">
                  <a:lumMod val="50000"/>
                </a:schemeClr>
              </a:buClr>
              <a:buFont typeface="Arial" panose="020B0604020202020204" pitchFamily="34" charset="0"/>
              <a:buChar char="•"/>
              <a:defRPr>
                <a:solidFill>
                  <a:schemeClr val="accent1">
                    <a:lumMod val="50000"/>
                  </a:schemeClr>
                </a:solidFill>
              </a:defRPr>
            </a:lvl4pPr>
            <a:lvl5pPr marL="2057400" indent="-22860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1">
                  <a:lumMod val="50000"/>
                </a:schemeClr>
              </a:buClr>
              <a:buFont typeface="Arial" panose="020B0604020202020204" pitchFamily="34" charset="0"/>
              <a:buChar char="•"/>
              <a:defRPr>
                <a:solidFill>
                  <a:schemeClr val="accent1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77D6637B-A7C5-34FF-5B51-32392DAEABB2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5237732" y="946205"/>
            <a:ext cx="5971020" cy="5161655"/>
          </a:xfrm>
        </p:spPr>
        <p:txBody>
          <a:bodyPr/>
          <a:lstStyle/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316405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roduction 2"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E13E625C-F0A4-564D-CEE2-6B3595CEB0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5961889" y="0"/>
            <a:ext cx="6230111" cy="685800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  <a:effectLst>
            <a:outerShdw blurRad="254000" dist="50800" dir="2700000" algn="tl" rotWithShape="0">
              <a:prstClr val="black">
                <a:alpha val="25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Title 8">
            <a:extLst>
              <a:ext uri="{FF2B5EF4-FFF2-40B4-BE49-F238E27FC236}">
                <a16:creationId xmlns:a16="http://schemas.microsoft.com/office/drawing/2014/main" id="{5997EA3E-49E5-518D-63DB-0BD43D3ACF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77445" y="157637"/>
            <a:ext cx="4851694" cy="2190705"/>
          </a:xfrm>
          <a:noFill/>
          <a:effectLst/>
        </p:spPr>
        <p:txBody>
          <a:bodyPr anchor="b"/>
          <a:lstStyle>
            <a:lvl1pPr algn="l">
              <a:defRPr sz="3600" spc="0" baseline="0">
                <a:solidFill>
                  <a:schemeClr val="accent1">
                    <a:lumMod val="50000"/>
                  </a:schemeClr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B4D8C78-00C3-F3D7-17C3-F1667E463E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80999" y="422551"/>
            <a:ext cx="5124893" cy="601014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  <a:effectLst>
            <a:outerShdw blurRad="254000" dist="50800" dir="2700000" algn="tl" rotWithShape="0">
              <a:prstClr val="black">
                <a:alpha val="25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c</a:t>
            </a:r>
          </a:p>
        </p:txBody>
      </p:sp>
      <p:pic>
        <p:nvPicPr>
          <p:cNvPr id="4" name="Graphic 3">
            <a:extLst>
              <a:ext uri="{FF2B5EF4-FFF2-40B4-BE49-F238E27FC236}">
                <a16:creationId xmlns:a16="http://schemas.microsoft.com/office/drawing/2014/main" id="{F13E61FD-F54A-5F86-FCED-3BD4C8AA42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 l="-1353" t="-388" r="-1" b="-254"/>
          <a:stretch/>
        </p:blipFill>
        <p:spPr>
          <a:xfrm flipH="1">
            <a:off x="659106" y="3429000"/>
            <a:ext cx="4589830" cy="2780414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A9F0290F-2D31-F9FB-AD35-B76947AF14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236863" y="776532"/>
            <a:ext cx="3434316" cy="5018212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7347A5B6-0F99-C044-C209-F3190EEFA371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1236663" y="776288"/>
            <a:ext cx="3433762" cy="5018087"/>
          </a:xfrm>
        </p:spPr>
        <p:txBody>
          <a:bodyPr anchor="t"/>
          <a:lstStyle>
            <a:lvl1pPr marL="0" indent="0" algn="ctr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" name="Content Placeholder 9">
            <a:extLst>
              <a:ext uri="{FF2B5EF4-FFF2-40B4-BE49-F238E27FC236}">
                <a16:creationId xmlns:a16="http://schemas.microsoft.com/office/drawing/2014/main" id="{0E96890F-0832-5087-193F-70CF33DEE0AD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6592615" y="2505979"/>
            <a:ext cx="4837385" cy="3926717"/>
          </a:xfrm>
          <a:effectLst/>
        </p:spPr>
        <p:txBody>
          <a:bodyPr anchor="t"/>
          <a:lstStyle>
            <a:lvl1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1">
                  <a:lumMod val="50000"/>
                </a:schemeClr>
              </a:buClr>
              <a:buFont typeface="Arial" panose="020B0604020202020204" pitchFamily="34" charset="0"/>
              <a:buNone/>
              <a:defRPr>
                <a:solidFill>
                  <a:schemeClr val="accent1">
                    <a:lumMod val="50000"/>
                  </a:schemeClr>
                </a:solidFill>
              </a:defRPr>
            </a:lvl1pPr>
            <a:lvl2pPr marL="742950" indent="-285750">
              <a:lnSpc>
                <a:spcPct val="150000"/>
              </a:lnSpc>
              <a:spcAft>
                <a:spcPts val="0"/>
              </a:spcAft>
              <a:buClr>
                <a:schemeClr val="accent1">
                  <a:lumMod val="50000"/>
                </a:schemeClr>
              </a:buClr>
              <a:buFont typeface="Arial" panose="020B0604020202020204" pitchFamily="34" charset="0"/>
              <a:buChar char="•"/>
              <a:defRPr>
                <a:solidFill>
                  <a:schemeClr val="accent1">
                    <a:lumMod val="50000"/>
                  </a:schemeClr>
                </a:solidFill>
              </a:defRPr>
            </a:lvl2pPr>
            <a:lvl3pPr marL="1143000" indent="-228600">
              <a:lnSpc>
                <a:spcPct val="150000"/>
              </a:lnSpc>
              <a:spcAft>
                <a:spcPts val="0"/>
              </a:spcAft>
              <a:buClr>
                <a:schemeClr val="accent1">
                  <a:lumMod val="50000"/>
                </a:schemeClr>
              </a:buClr>
              <a:buFont typeface="Arial" panose="020B0604020202020204" pitchFamily="34" charset="0"/>
              <a:buChar char="•"/>
              <a:defRPr>
                <a:solidFill>
                  <a:schemeClr val="accent1">
                    <a:lumMod val="50000"/>
                  </a:schemeClr>
                </a:solidFill>
              </a:defRPr>
            </a:lvl3pPr>
            <a:lvl4pPr marL="1600200" indent="-228600">
              <a:lnSpc>
                <a:spcPct val="150000"/>
              </a:lnSpc>
              <a:spcAft>
                <a:spcPts val="0"/>
              </a:spcAft>
              <a:buClr>
                <a:schemeClr val="accent1">
                  <a:lumMod val="50000"/>
                </a:schemeClr>
              </a:buClr>
              <a:buFont typeface="Arial" panose="020B0604020202020204" pitchFamily="34" charset="0"/>
              <a:buChar char="•"/>
              <a:defRPr>
                <a:solidFill>
                  <a:schemeClr val="accent1">
                    <a:lumMod val="50000"/>
                  </a:schemeClr>
                </a:solidFill>
              </a:defRPr>
            </a:lvl4pPr>
            <a:lvl5pPr marL="2057400" indent="-228600">
              <a:lnSpc>
                <a:spcPct val="150000"/>
              </a:lnSpc>
              <a:spcAft>
                <a:spcPts val="0"/>
              </a:spcAft>
              <a:buClr>
                <a:schemeClr val="accent1">
                  <a:lumMod val="50000"/>
                </a:schemeClr>
              </a:buClr>
              <a:buFont typeface="Arial" panose="020B0604020202020204" pitchFamily="34" charset="0"/>
              <a:buChar char="•"/>
              <a:defRPr>
                <a:solidFill>
                  <a:schemeClr val="accent1">
                    <a:lumMod val="50000"/>
                  </a:schemeClr>
                </a:solidFill>
              </a:defRPr>
            </a:lvl5pPr>
          </a:lstStyle>
          <a:p>
            <a:pPr marL="285750" marR="0" lvl="0" indent="-28575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1">
                  <a:lumMod val="50000"/>
                </a:schemeClr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5366817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wo Content 4"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336DB3CB-355C-968A-7F5F-71E0350408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duotone>
              <a:prstClr val="black"/>
              <a:schemeClr val="accent1">
                <a:tint val="45000"/>
                <a:satMod val="400000"/>
              </a:schemeClr>
            </a:duotone>
            <a:alphaModFix amt="5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rot="10800000">
            <a:off x="-2" y="0"/>
            <a:ext cx="12192001" cy="6858000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281D7C89-8451-1944-C2B3-53AADAC99A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11678" y="422551"/>
            <a:ext cx="4223822" cy="601014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  <a:effectLst>
            <a:outerShdw blurRad="254000" dist="50800" dir="2700000" algn="tl" rotWithShape="0">
              <a:prstClr val="black">
                <a:alpha val="25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26B15EB-5194-C74B-F881-D3DCBE8542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35499" y="422551"/>
            <a:ext cx="7144823" cy="6010146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254000" dist="50800" dir="2700000" algn="tl" rotWithShape="0">
              <a:prstClr val="black">
                <a:alpha val="25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9" name="Title 8">
            <a:extLst>
              <a:ext uri="{FF2B5EF4-FFF2-40B4-BE49-F238E27FC236}">
                <a16:creationId xmlns:a16="http://schemas.microsoft.com/office/drawing/2014/main" id="{5997EA3E-49E5-518D-63DB-0BD43D3ACFC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29935" y="924339"/>
            <a:ext cx="3990110" cy="5009322"/>
          </a:xfrm>
          <a:noFill/>
          <a:effectLst/>
        </p:spPr>
        <p:txBody>
          <a:bodyPr anchor="ctr"/>
          <a:lstStyle>
            <a:lvl1pPr algn="ctr">
              <a:defRPr sz="3600" spc="0" baseline="0">
                <a:solidFill>
                  <a:schemeClr val="accent1">
                    <a:lumMod val="50000"/>
                  </a:schemeClr>
                </a:solidFill>
                <a:effectLst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77D6637B-A7C5-34FF-5B51-32392DAEABB2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5153836" y="1371602"/>
            <a:ext cx="6177309" cy="1953489"/>
          </a:xfrm>
          <a:effectLst/>
        </p:spPr>
        <p:txBody>
          <a:bodyPr anchor="t"/>
          <a:lstStyle>
            <a:lvl1pPr marL="283464" indent="-283464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/>
            </a:lvl1pPr>
            <a:lvl2pPr marL="742950" indent="-28575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/>
            </a:lvl2pPr>
            <a:lvl3pPr marL="1143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/>
            </a:lvl3pPr>
            <a:lvl4pPr marL="16002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/>
            </a:lvl4pPr>
            <a:lvl5pPr marL="20574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087279F-936E-0F41-B533-7990D668D7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153836" y="3446156"/>
            <a:ext cx="6177309" cy="0"/>
          </a:xfrm>
          <a:prstGeom prst="line">
            <a:avLst/>
          </a:prstGeom>
          <a:ln w="19050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Content Placeholder 9">
            <a:extLst>
              <a:ext uri="{FF2B5EF4-FFF2-40B4-BE49-F238E27FC236}">
                <a16:creationId xmlns:a16="http://schemas.microsoft.com/office/drawing/2014/main" id="{CDD03AA1-6D53-FEB1-9B22-57C1066DA336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5153836" y="3745924"/>
            <a:ext cx="6177309" cy="2238918"/>
          </a:xfrm>
          <a:effectLst/>
        </p:spPr>
        <p:txBody>
          <a:bodyPr anchor="t"/>
          <a:lstStyle>
            <a:lvl1pPr marL="283464" indent="-283464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/>
            </a:lvl1pPr>
            <a:lvl2pPr marL="742950" indent="-28575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/>
            </a:lvl2pPr>
            <a:lvl3pPr marL="1143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/>
            </a:lvl3pPr>
            <a:lvl4pPr marL="16002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/>
            </a:lvl4pPr>
            <a:lvl5pPr marL="20574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693711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2"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859176A3-24B8-086B-739F-2B3DCE8BE0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duotone>
              <a:prstClr val="black"/>
              <a:schemeClr val="accent1">
                <a:tint val="45000"/>
                <a:satMod val="400000"/>
              </a:schemeClr>
            </a:duotone>
            <a:alphaModFix amt="5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rot="5400000">
            <a:off x="2666999" y="-2654300"/>
            <a:ext cx="6858000" cy="12166601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BA96EFAA-0851-646A-8758-C20243901E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81000" y="422551"/>
            <a:ext cx="11424920" cy="6010146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254000" dist="50800" dir="2700000" algn="tl" rotWithShape="0">
              <a:prstClr val="black">
                <a:alpha val="25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9" name="Title 8">
            <a:extLst>
              <a:ext uri="{FF2B5EF4-FFF2-40B4-BE49-F238E27FC236}">
                <a16:creationId xmlns:a16="http://schemas.microsoft.com/office/drawing/2014/main" id="{5997EA3E-49E5-518D-63DB-0BD43D3ACFC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10001" y="685800"/>
            <a:ext cx="10571998" cy="2983528"/>
          </a:xfrm>
          <a:effectLst/>
        </p:spPr>
        <p:txBody>
          <a:bodyPr/>
          <a:lstStyle>
            <a:lvl1pPr algn="ctr">
              <a:defRPr sz="3600" spc="0" baseline="0">
                <a:solidFill>
                  <a:schemeClr val="accent4">
                    <a:lumMod val="60000"/>
                    <a:lumOff val="40000"/>
                  </a:schemeClr>
                </a:solidFill>
                <a:effectLst/>
              </a:defRPr>
            </a:lvl1pPr>
          </a:lstStyle>
          <a:p>
            <a:r>
              <a:rPr lang="en-US" dirty="0"/>
              <a:t>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40234031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2184401"/>
            <a:ext cx="10563285" cy="367439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34626" y="6041362"/>
            <a:ext cx="1343706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86F7BD38-A805-4B2C-9BDF-D56E94387879}" type="datetime1">
              <a:rPr lang="en-US" smtClean="0"/>
              <a:t>5/19/2026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331" y="5915888"/>
            <a:ext cx="1062155" cy="490599"/>
          </a:xfrm>
          <a:prstGeom prst="rect">
            <a:avLst/>
          </a:prstGeom>
        </p:spPr>
        <p:txBody>
          <a:bodyPr vert="horz" lIns="91440" tIns="45720" rIns="91440" bIns="10800" rtlCol="0" anchor="b"/>
          <a:lstStyle>
            <a:lvl1pPr algn="r">
              <a:defRPr sz="2000">
                <a:solidFill>
                  <a:schemeClr val="tx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6" r:id="rId1"/>
    <p:sldLayoutId id="2147483668" r:id="rId2"/>
    <p:sldLayoutId id="2147483669" r:id="rId3"/>
    <p:sldLayoutId id="2147483684" r:id="rId4"/>
    <p:sldLayoutId id="2147483672" r:id="rId5"/>
    <p:sldLayoutId id="2147483687" r:id="rId6"/>
    <p:sldLayoutId id="2147483671" r:id="rId7"/>
    <p:sldLayoutId id="2147483688" r:id="rId8"/>
    <p:sldLayoutId id="2147483689" r:id="rId9"/>
    <p:sldLayoutId id="2147483690" r:id="rId10"/>
    <p:sldLayoutId id="2147483691" r:id="rId11"/>
    <p:sldLayoutId id="2147483692" r:id="rId12"/>
    <p:sldLayoutId id="2147483693" r:id="rId13"/>
    <p:sldLayoutId id="2147483685" r:id="rId14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000" b="1" kern="1200" baseline="0">
          <a:ln>
            <a:noFill/>
          </a:ln>
          <a:solidFill>
            <a:srgbClr val="FEFEFE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4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5E71C187-8847-0A38-94C3-F585F681DC99}"/>
              </a:ext>
            </a:extLst>
          </p:cNvPr>
          <p:cNvSpPr txBox="1"/>
          <p:nvPr/>
        </p:nvSpPr>
        <p:spPr>
          <a:xfrm>
            <a:off x="447675" y="2413337"/>
            <a:ext cx="1129665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>
                <a:solidFill>
                  <a:srgbClr val="F9E0B9"/>
                </a:solidFill>
              </a:rPr>
              <a:t>“SOJOURNERS AND PILGRIMS”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755D609-9C3D-D91E-27B3-5E3D50A022A5}"/>
              </a:ext>
            </a:extLst>
          </p:cNvPr>
          <p:cNvSpPr txBox="1"/>
          <p:nvPr/>
        </p:nvSpPr>
        <p:spPr>
          <a:xfrm>
            <a:off x="447675" y="3429000"/>
            <a:ext cx="11296650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4500" dirty="0">
              <a:solidFill>
                <a:srgbClr val="FFFFFF"/>
              </a:solidFill>
            </a:endParaRPr>
          </a:p>
          <a:p>
            <a:pPr algn="ctr"/>
            <a:r>
              <a:rPr lang="en-US" sz="3000" b="1" dirty="0">
                <a:solidFill>
                  <a:srgbClr val="FFFFFF"/>
                </a:solidFill>
                <a:effectLst>
                  <a:glow rad="127000">
                    <a:schemeClr val="accent1">
                      <a:lumMod val="50000"/>
                    </a:schemeClr>
                  </a:glow>
                </a:effectLst>
              </a:rPr>
              <a:t>1</a:t>
            </a:r>
            <a:r>
              <a:rPr lang="en-US" sz="3000" b="1" baseline="30000" dirty="0">
                <a:solidFill>
                  <a:srgbClr val="FFFFFF"/>
                </a:solidFill>
                <a:effectLst>
                  <a:glow rad="127000">
                    <a:schemeClr val="accent1">
                      <a:lumMod val="50000"/>
                    </a:schemeClr>
                  </a:glow>
                </a:effectLst>
              </a:rPr>
              <a:t>st</a:t>
            </a:r>
            <a:r>
              <a:rPr lang="en-US" sz="3000" b="1" dirty="0">
                <a:solidFill>
                  <a:srgbClr val="FFFFFF"/>
                </a:solidFill>
                <a:effectLst>
                  <a:glow rad="127000">
                    <a:schemeClr val="accent1">
                      <a:lumMod val="50000"/>
                    </a:schemeClr>
                  </a:glow>
                </a:effectLst>
              </a:rPr>
              <a:t> </a:t>
            </a:r>
            <a:r>
              <a:rPr lang="en-US" sz="3000" b="1">
                <a:solidFill>
                  <a:srgbClr val="FFFFFF"/>
                </a:solidFill>
                <a:effectLst>
                  <a:glow rad="127000">
                    <a:schemeClr val="accent1">
                      <a:lumMod val="50000"/>
                    </a:schemeClr>
                  </a:glow>
                </a:effectLst>
              </a:rPr>
              <a:t>Peter 2:11-12</a:t>
            </a:r>
            <a:endParaRPr lang="en-US" sz="3000" b="1" dirty="0">
              <a:solidFill>
                <a:srgbClr val="FFFFFF"/>
              </a:solidFill>
              <a:effectLst>
                <a:glow rad="127000">
                  <a:schemeClr val="accent1">
                    <a:lumMod val="50000"/>
                  </a:schemeClr>
                </a:glo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1739363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7C4B11C1-AC38-01BE-13B0-5881B0078E3D}"/>
              </a:ext>
            </a:extLst>
          </p:cNvPr>
          <p:cNvSpPr txBox="1"/>
          <p:nvPr/>
        </p:nvSpPr>
        <p:spPr>
          <a:xfrm>
            <a:off x="447675" y="413087"/>
            <a:ext cx="1129665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>
                <a:solidFill>
                  <a:srgbClr val="F9E0B9"/>
                </a:solidFill>
              </a:rPr>
              <a:t>“SOJOURNERS AND PILGRIMS”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0868B38-BDDB-CA23-91F9-A4B808EC0359}"/>
              </a:ext>
            </a:extLst>
          </p:cNvPr>
          <p:cNvSpPr txBox="1"/>
          <p:nvPr/>
        </p:nvSpPr>
        <p:spPr>
          <a:xfrm>
            <a:off x="447675" y="1552575"/>
            <a:ext cx="11296650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14400" indent="-914400">
              <a:buFont typeface="+mj-lt"/>
              <a:buAutoNum type="romanUcPeriod"/>
            </a:pPr>
            <a:endParaRPr lang="en-US" sz="4500" b="1" cap="small" dirty="0">
              <a:solidFill>
                <a:schemeClr val="accent1">
                  <a:lumMod val="50000"/>
                </a:schemeClr>
              </a:solidFill>
              <a:effectLst>
                <a:glow rad="63500">
                  <a:srgbClr val="F9E0B9"/>
                </a:glow>
              </a:effectLst>
            </a:endParaRPr>
          </a:p>
          <a:p>
            <a:pPr marL="914400" indent="-914400">
              <a:buFont typeface="+mj-lt"/>
              <a:buAutoNum type="romanUcPeriod"/>
            </a:pPr>
            <a:r>
              <a:rPr lang="en-US" sz="4500" b="1" cap="small" dirty="0">
                <a:solidFill>
                  <a:schemeClr val="accent1">
                    <a:lumMod val="50000"/>
                  </a:schemeClr>
                </a:solidFill>
                <a:effectLst>
                  <a:glow rad="63500">
                    <a:srgbClr val="F9E0B9"/>
                  </a:glow>
                </a:effectLst>
              </a:rPr>
              <a:t>“Sojourners and Pilgrims”</a:t>
            </a:r>
          </a:p>
          <a:p>
            <a:pPr marL="1828800" indent="-914400">
              <a:buFont typeface="+mj-lt"/>
              <a:buAutoNum type="alphaUcPeriod"/>
            </a:pPr>
            <a:r>
              <a:rPr lang="en-US" sz="3000" b="1" dirty="0">
                <a:solidFill>
                  <a:srgbClr val="FFFFFF"/>
                </a:solidFill>
                <a:effectLst>
                  <a:glow rad="63500">
                    <a:schemeClr val="accent1">
                      <a:lumMod val="50000"/>
                    </a:schemeClr>
                  </a:glow>
                </a:effectLst>
              </a:rPr>
              <a:t>Hebrews 11:8-16</a:t>
            </a:r>
          </a:p>
          <a:p>
            <a:pPr marL="1828800" indent="-914400">
              <a:buFont typeface="+mj-lt"/>
              <a:buAutoNum type="alphaUcPeriod"/>
            </a:pPr>
            <a:r>
              <a:rPr lang="en-US" sz="3000" b="1" dirty="0">
                <a:solidFill>
                  <a:srgbClr val="FFFFFF"/>
                </a:solidFill>
                <a:effectLst>
                  <a:glow rad="63500">
                    <a:schemeClr val="accent1">
                      <a:lumMod val="50000"/>
                    </a:schemeClr>
                  </a:glow>
                </a:effectLst>
              </a:rPr>
              <a:t>Philippians 3:20</a:t>
            </a:r>
          </a:p>
          <a:p>
            <a:pPr marL="1828800" indent="-914400">
              <a:buFont typeface="+mj-lt"/>
              <a:buAutoNum type="alphaUcPeriod"/>
            </a:pPr>
            <a:r>
              <a:rPr lang="en-US" sz="3000" b="1" dirty="0">
                <a:solidFill>
                  <a:srgbClr val="FFFFFF"/>
                </a:solidFill>
                <a:effectLst>
                  <a:glow rad="63500">
                    <a:schemeClr val="accent1">
                      <a:lumMod val="50000"/>
                    </a:schemeClr>
                  </a:glow>
                </a:effectLst>
              </a:rPr>
              <a:t>Acts 7:6</a:t>
            </a:r>
          </a:p>
          <a:p>
            <a:pPr marL="1828800" indent="-914400">
              <a:buFont typeface="+mj-lt"/>
              <a:buAutoNum type="alphaUcPeriod"/>
            </a:pPr>
            <a:r>
              <a:rPr lang="en-US" sz="3000" b="1" dirty="0">
                <a:solidFill>
                  <a:srgbClr val="FFFFFF"/>
                </a:solidFill>
                <a:effectLst>
                  <a:glow rad="63500">
                    <a:schemeClr val="accent1">
                      <a:lumMod val="50000"/>
                    </a:schemeClr>
                  </a:glow>
                </a:effectLst>
              </a:rPr>
              <a:t>2</a:t>
            </a:r>
            <a:r>
              <a:rPr lang="en-US" sz="3000" b="1" baseline="30000" dirty="0">
                <a:solidFill>
                  <a:srgbClr val="FFFFFF"/>
                </a:solidFill>
                <a:effectLst>
                  <a:glow rad="63500">
                    <a:schemeClr val="accent1">
                      <a:lumMod val="50000"/>
                    </a:schemeClr>
                  </a:glow>
                </a:effectLst>
              </a:rPr>
              <a:t>nd</a:t>
            </a:r>
            <a:r>
              <a:rPr lang="en-US" sz="3000" b="1" dirty="0">
                <a:solidFill>
                  <a:srgbClr val="FFFFFF"/>
                </a:solidFill>
                <a:effectLst>
                  <a:glow rad="63500">
                    <a:schemeClr val="accent1">
                      <a:lumMod val="50000"/>
                    </a:schemeClr>
                  </a:glow>
                </a:effectLst>
              </a:rPr>
              <a:t> Corinthians 4:16-18</a:t>
            </a:r>
          </a:p>
        </p:txBody>
      </p:sp>
    </p:spTree>
    <p:extLst>
      <p:ext uri="{BB962C8B-B14F-4D97-AF65-F5344CB8AC3E}">
        <p14:creationId xmlns:p14="http://schemas.microsoft.com/office/powerpoint/2010/main" val="17221476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FCF0C9-D56A-B6E6-34D7-691758416E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C76D3F18-A241-A2C7-768E-CEEF26C04CE5}"/>
              </a:ext>
            </a:extLst>
          </p:cNvPr>
          <p:cNvSpPr txBox="1"/>
          <p:nvPr/>
        </p:nvSpPr>
        <p:spPr>
          <a:xfrm>
            <a:off x="447675" y="413087"/>
            <a:ext cx="1129665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>
                <a:solidFill>
                  <a:srgbClr val="F9E0B9"/>
                </a:solidFill>
              </a:rPr>
              <a:t>“SOJOURNERS AND PILGRIMS”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11BFA93-923B-9575-D328-520234D3B1F1}"/>
              </a:ext>
            </a:extLst>
          </p:cNvPr>
          <p:cNvSpPr txBox="1"/>
          <p:nvPr/>
        </p:nvSpPr>
        <p:spPr>
          <a:xfrm>
            <a:off x="447675" y="1552575"/>
            <a:ext cx="11296650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14400" indent="-914400">
              <a:buFont typeface="+mj-lt"/>
              <a:buAutoNum type="romanUcPeriod"/>
            </a:pPr>
            <a:endParaRPr lang="en-US" sz="4500" b="1" cap="small" dirty="0">
              <a:solidFill>
                <a:schemeClr val="accent1">
                  <a:lumMod val="50000"/>
                </a:schemeClr>
              </a:solidFill>
              <a:effectLst>
                <a:glow rad="63500">
                  <a:srgbClr val="F9E0B9"/>
                </a:glow>
              </a:effectLst>
            </a:endParaRPr>
          </a:p>
          <a:p>
            <a:pPr marL="914400" indent="-914400">
              <a:buFont typeface="+mj-lt"/>
              <a:buAutoNum type="romanUcPeriod" startAt="2"/>
            </a:pPr>
            <a:r>
              <a:rPr lang="en-US" sz="4500" b="1" cap="small" dirty="0">
                <a:solidFill>
                  <a:schemeClr val="accent1">
                    <a:lumMod val="50000"/>
                  </a:schemeClr>
                </a:solidFill>
                <a:effectLst>
                  <a:glow rad="63500">
                    <a:srgbClr val="F9E0B9"/>
                  </a:glow>
                </a:effectLst>
              </a:rPr>
              <a:t>“Abstain from Fleshly Lusts”</a:t>
            </a:r>
          </a:p>
          <a:p>
            <a:pPr marL="1828800" indent="-914400">
              <a:buFont typeface="+mj-lt"/>
              <a:buAutoNum type="alphaUcPeriod"/>
            </a:pPr>
            <a:r>
              <a:rPr lang="en-US" sz="3000" b="1" dirty="0">
                <a:solidFill>
                  <a:srgbClr val="FFFFFF"/>
                </a:solidFill>
                <a:effectLst>
                  <a:glow rad="63500">
                    <a:schemeClr val="accent1">
                      <a:lumMod val="50000"/>
                    </a:schemeClr>
                  </a:glow>
                </a:effectLst>
              </a:rPr>
              <a:t>1</a:t>
            </a:r>
            <a:r>
              <a:rPr lang="en-US" sz="3000" b="1" baseline="30000" dirty="0">
                <a:solidFill>
                  <a:srgbClr val="FFFFFF"/>
                </a:solidFill>
                <a:effectLst>
                  <a:glow rad="63500">
                    <a:schemeClr val="accent1">
                      <a:lumMod val="50000"/>
                    </a:schemeClr>
                  </a:glow>
                </a:effectLst>
              </a:rPr>
              <a:t>st</a:t>
            </a:r>
            <a:r>
              <a:rPr lang="en-US" sz="3000" b="1" dirty="0">
                <a:solidFill>
                  <a:srgbClr val="FFFFFF"/>
                </a:solidFill>
                <a:effectLst>
                  <a:glow rad="63500">
                    <a:schemeClr val="accent1">
                      <a:lumMod val="50000"/>
                    </a:schemeClr>
                  </a:glow>
                </a:effectLst>
              </a:rPr>
              <a:t> John 2:15-17</a:t>
            </a:r>
          </a:p>
          <a:p>
            <a:pPr marL="1828800" indent="-914400">
              <a:buFont typeface="+mj-lt"/>
              <a:buAutoNum type="alphaUcPeriod"/>
            </a:pPr>
            <a:r>
              <a:rPr lang="en-US" sz="3000" b="1" dirty="0">
                <a:solidFill>
                  <a:srgbClr val="FFFFFF"/>
                </a:solidFill>
                <a:effectLst>
                  <a:glow rad="63500">
                    <a:schemeClr val="accent1">
                      <a:lumMod val="50000"/>
                    </a:schemeClr>
                  </a:glow>
                </a:effectLst>
              </a:rPr>
              <a:t>1</a:t>
            </a:r>
            <a:r>
              <a:rPr lang="en-US" sz="3000" b="1" baseline="30000" dirty="0">
                <a:solidFill>
                  <a:srgbClr val="FFFFFF"/>
                </a:solidFill>
                <a:effectLst>
                  <a:glow rad="63500">
                    <a:schemeClr val="accent1">
                      <a:lumMod val="50000"/>
                    </a:schemeClr>
                  </a:glow>
                </a:effectLst>
              </a:rPr>
              <a:t>st</a:t>
            </a:r>
            <a:r>
              <a:rPr lang="en-US" sz="3000" b="1" dirty="0">
                <a:solidFill>
                  <a:srgbClr val="FFFFFF"/>
                </a:solidFill>
                <a:effectLst>
                  <a:glow rad="63500">
                    <a:schemeClr val="accent1">
                      <a:lumMod val="50000"/>
                    </a:schemeClr>
                  </a:glow>
                </a:effectLst>
              </a:rPr>
              <a:t> Thessalonians 5:22</a:t>
            </a:r>
          </a:p>
          <a:p>
            <a:pPr marL="1828800" indent="-914400">
              <a:buFont typeface="+mj-lt"/>
              <a:buAutoNum type="alphaUcPeriod"/>
            </a:pPr>
            <a:r>
              <a:rPr lang="en-US" sz="3000" b="1" dirty="0">
                <a:solidFill>
                  <a:srgbClr val="FFFFFF"/>
                </a:solidFill>
                <a:effectLst>
                  <a:glow rad="63500">
                    <a:schemeClr val="accent1">
                      <a:lumMod val="50000"/>
                    </a:schemeClr>
                  </a:glow>
                </a:effectLst>
              </a:rPr>
              <a:t>Romans 13:14</a:t>
            </a:r>
          </a:p>
          <a:p>
            <a:pPr marL="1828800" indent="-914400">
              <a:buFont typeface="+mj-lt"/>
              <a:buAutoNum type="alphaUcPeriod"/>
            </a:pPr>
            <a:r>
              <a:rPr lang="en-US" sz="3000" b="1" dirty="0">
                <a:solidFill>
                  <a:srgbClr val="FFFFFF"/>
                </a:solidFill>
                <a:effectLst>
                  <a:glow rad="63500">
                    <a:schemeClr val="accent1">
                      <a:lumMod val="50000"/>
                    </a:schemeClr>
                  </a:glow>
                </a:effectLst>
              </a:rPr>
              <a:t>Galatians 5:16-24</a:t>
            </a:r>
          </a:p>
        </p:txBody>
      </p:sp>
    </p:spTree>
    <p:extLst>
      <p:ext uri="{BB962C8B-B14F-4D97-AF65-F5344CB8AC3E}">
        <p14:creationId xmlns:p14="http://schemas.microsoft.com/office/powerpoint/2010/main" val="4440828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771244-BE54-76F7-D1F8-1A33ACD9C6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4CE876D1-036E-B1C7-D7C3-DA314978D7CB}"/>
              </a:ext>
            </a:extLst>
          </p:cNvPr>
          <p:cNvSpPr txBox="1"/>
          <p:nvPr/>
        </p:nvSpPr>
        <p:spPr>
          <a:xfrm>
            <a:off x="447675" y="413087"/>
            <a:ext cx="1129665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 dirty="0">
                <a:ln>
                  <a:noFill/>
                </a:ln>
                <a:solidFill>
                  <a:srgbClr val="F9E0B9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“SOJOURNERS AND PILGRIMS”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A4AD129-0CDD-4562-1C85-ECDE4F616A75}"/>
              </a:ext>
            </a:extLst>
          </p:cNvPr>
          <p:cNvSpPr txBox="1"/>
          <p:nvPr/>
        </p:nvSpPr>
        <p:spPr>
          <a:xfrm>
            <a:off x="447675" y="1552575"/>
            <a:ext cx="11296650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14400" indent="-914400">
              <a:buFont typeface="+mj-lt"/>
              <a:buAutoNum type="romanUcPeriod"/>
            </a:pPr>
            <a:endParaRPr lang="en-US" sz="4500" b="1" cap="small" dirty="0">
              <a:solidFill>
                <a:schemeClr val="accent1">
                  <a:lumMod val="50000"/>
                </a:schemeClr>
              </a:solidFill>
              <a:effectLst>
                <a:glow rad="63500">
                  <a:srgbClr val="F9E0B9"/>
                </a:glow>
              </a:effectLst>
            </a:endParaRPr>
          </a:p>
          <a:p>
            <a:pPr marL="914400" indent="-914400">
              <a:buFont typeface="+mj-lt"/>
              <a:buAutoNum type="romanUcPeriod" startAt="3"/>
            </a:pPr>
            <a:r>
              <a:rPr lang="en-US" sz="4500" b="1" cap="small" dirty="0">
                <a:solidFill>
                  <a:schemeClr val="accent1">
                    <a:lumMod val="50000"/>
                  </a:schemeClr>
                </a:solidFill>
                <a:effectLst>
                  <a:glow rad="63500">
                    <a:srgbClr val="F9E0B9"/>
                  </a:glow>
                </a:effectLst>
              </a:rPr>
              <a:t>“War Against the Soul”</a:t>
            </a:r>
          </a:p>
          <a:p>
            <a:pPr marL="1828800" indent="-914400">
              <a:buFont typeface="+mj-lt"/>
              <a:buAutoNum type="alphaUcPeriod"/>
            </a:pPr>
            <a:r>
              <a:rPr lang="en-US" sz="3000" b="1" dirty="0">
                <a:solidFill>
                  <a:srgbClr val="FFFFFF"/>
                </a:solidFill>
                <a:effectLst>
                  <a:glow rad="63500">
                    <a:schemeClr val="accent1">
                      <a:lumMod val="50000"/>
                    </a:schemeClr>
                  </a:glow>
                </a:effectLst>
              </a:rPr>
              <a:t>1</a:t>
            </a:r>
            <a:r>
              <a:rPr lang="en-US" sz="3000" b="1" baseline="30000" dirty="0">
                <a:solidFill>
                  <a:srgbClr val="FFFFFF"/>
                </a:solidFill>
                <a:effectLst>
                  <a:glow rad="63500">
                    <a:schemeClr val="accent1">
                      <a:lumMod val="50000"/>
                    </a:schemeClr>
                  </a:glow>
                </a:effectLst>
              </a:rPr>
              <a:t>st</a:t>
            </a:r>
            <a:r>
              <a:rPr lang="en-US" sz="3000" b="1" dirty="0">
                <a:solidFill>
                  <a:srgbClr val="FFFFFF"/>
                </a:solidFill>
                <a:effectLst>
                  <a:glow rad="63500">
                    <a:schemeClr val="accent1">
                      <a:lumMod val="50000"/>
                    </a:schemeClr>
                  </a:glow>
                </a:effectLst>
              </a:rPr>
              <a:t> Timothy 1:18</a:t>
            </a:r>
          </a:p>
          <a:p>
            <a:pPr marL="1828800" indent="-914400">
              <a:buFont typeface="+mj-lt"/>
              <a:buAutoNum type="alphaUcPeriod"/>
            </a:pPr>
            <a:r>
              <a:rPr lang="en-US" sz="3000" b="1" dirty="0">
                <a:solidFill>
                  <a:srgbClr val="FFFFFF"/>
                </a:solidFill>
                <a:effectLst>
                  <a:glow rad="63500">
                    <a:schemeClr val="accent1">
                      <a:lumMod val="50000"/>
                    </a:schemeClr>
                  </a:glow>
                </a:effectLst>
              </a:rPr>
              <a:t>2</a:t>
            </a:r>
            <a:r>
              <a:rPr lang="en-US" sz="3000" b="1" baseline="30000" dirty="0">
                <a:solidFill>
                  <a:srgbClr val="FFFFFF"/>
                </a:solidFill>
                <a:effectLst>
                  <a:glow rad="63500">
                    <a:schemeClr val="accent1">
                      <a:lumMod val="50000"/>
                    </a:schemeClr>
                  </a:glow>
                </a:effectLst>
              </a:rPr>
              <a:t>nd</a:t>
            </a:r>
            <a:r>
              <a:rPr lang="en-US" sz="3000" b="1" dirty="0">
                <a:solidFill>
                  <a:srgbClr val="FFFFFF"/>
                </a:solidFill>
                <a:effectLst>
                  <a:glow rad="63500">
                    <a:schemeClr val="accent1">
                      <a:lumMod val="50000"/>
                    </a:schemeClr>
                  </a:glow>
                </a:effectLst>
              </a:rPr>
              <a:t> Timothy 2:3-4</a:t>
            </a:r>
          </a:p>
          <a:p>
            <a:pPr marL="1828800" indent="-914400">
              <a:buFont typeface="+mj-lt"/>
              <a:buAutoNum type="alphaUcPeriod"/>
            </a:pPr>
            <a:r>
              <a:rPr lang="en-US" sz="3000" b="1" dirty="0">
                <a:solidFill>
                  <a:srgbClr val="FFFFFF"/>
                </a:solidFill>
                <a:effectLst>
                  <a:glow rad="63500">
                    <a:schemeClr val="accent1">
                      <a:lumMod val="50000"/>
                    </a:schemeClr>
                  </a:glow>
                </a:effectLst>
              </a:rPr>
              <a:t>2</a:t>
            </a:r>
            <a:r>
              <a:rPr lang="en-US" sz="3000" b="1" baseline="30000" dirty="0">
                <a:solidFill>
                  <a:srgbClr val="FFFFFF"/>
                </a:solidFill>
                <a:effectLst>
                  <a:glow rad="63500">
                    <a:schemeClr val="accent1">
                      <a:lumMod val="50000"/>
                    </a:schemeClr>
                  </a:glow>
                </a:effectLst>
              </a:rPr>
              <a:t>nd</a:t>
            </a:r>
            <a:r>
              <a:rPr lang="en-US" sz="3000" b="1" dirty="0">
                <a:solidFill>
                  <a:srgbClr val="FFFFFF"/>
                </a:solidFill>
                <a:effectLst>
                  <a:glow rad="63500">
                    <a:schemeClr val="accent1">
                      <a:lumMod val="50000"/>
                    </a:schemeClr>
                  </a:glow>
                </a:effectLst>
              </a:rPr>
              <a:t> Corinthians 10:3-5</a:t>
            </a:r>
          </a:p>
          <a:p>
            <a:pPr marL="1828800" indent="-914400">
              <a:buFont typeface="+mj-lt"/>
              <a:buAutoNum type="alphaUcPeriod"/>
            </a:pPr>
            <a:r>
              <a:rPr lang="en-US" sz="3000" b="1" dirty="0">
                <a:solidFill>
                  <a:srgbClr val="FFFFFF"/>
                </a:solidFill>
                <a:effectLst>
                  <a:glow rad="63500">
                    <a:schemeClr val="accent1">
                      <a:lumMod val="50000"/>
                    </a:schemeClr>
                  </a:glow>
                </a:effectLst>
              </a:rPr>
              <a:t>Ephesians 6:10-18</a:t>
            </a:r>
          </a:p>
        </p:txBody>
      </p:sp>
    </p:spTree>
    <p:extLst>
      <p:ext uri="{BB962C8B-B14F-4D97-AF65-F5344CB8AC3E}">
        <p14:creationId xmlns:p14="http://schemas.microsoft.com/office/powerpoint/2010/main" val="35984900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FF5A5D-49A7-5073-84A8-66B3B15E9E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A98BDEFB-8E22-11EB-8760-D6CA70F0DC6D}"/>
              </a:ext>
            </a:extLst>
          </p:cNvPr>
          <p:cNvSpPr txBox="1"/>
          <p:nvPr/>
        </p:nvSpPr>
        <p:spPr>
          <a:xfrm>
            <a:off x="447675" y="413087"/>
            <a:ext cx="1129665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 dirty="0">
                <a:ln>
                  <a:noFill/>
                </a:ln>
                <a:solidFill>
                  <a:srgbClr val="F9E0B9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“SOJOURNERS AND PILGRIMS”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45901CE-A251-4230-1D71-0F33567E5270}"/>
              </a:ext>
            </a:extLst>
          </p:cNvPr>
          <p:cNvSpPr txBox="1"/>
          <p:nvPr/>
        </p:nvSpPr>
        <p:spPr>
          <a:xfrm>
            <a:off x="447675" y="1552575"/>
            <a:ext cx="11296650" cy="35548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14400" indent="-914400">
              <a:buFont typeface="+mj-lt"/>
              <a:buAutoNum type="romanUcPeriod"/>
            </a:pPr>
            <a:endParaRPr lang="en-US" sz="4500" b="1" cap="small" dirty="0">
              <a:solidFill>
                <a:schemeClr val="accent1">
                  <a:lumMod val="50000"/>
                </a:schemeClr>
              </a:solidFill>
              <a:effectLst>
                <a:glow rad="63500">
                  <a:srgbClr val="F9E0B9"/>
                </a:glow>
              </a:effectLst>
            </a:endParaRPr>
          </a:p>
          <a:p>
            <a:pPr marL="914400" indent="-914400">
              <a:buFont typeface="+mj-lt"/>
              <a:buAutoNum type="romanUcPeriod" startAt="4"/>
            </a:pPr>
            <a:r>
              <a:rPr lang="en-US" sz="4500" b="1" cap="small" dirty="0">
                <a:solidFill>
                  <a:schemeClr val="accent1">
                    <a:lumMod val="50000"/>
                  </a:schemeClr>
                </a:solidFill>
                <a:effectLst>
                  <a:glow rad="63500">
                    <a:srgbClr val="F9E0B9"/>
                  </a:glow>
                </a:effectLst>
              </a:rPr>
              <a:t>“Conduct Honorable Among the Gentiles”</a:t>
            </a:r>
          </a:p>
          <a:p>
            <a:pPr marL="1828800" indent="-914400">
              <a:buFont typeface="+mj-lt"/>
              <a:buAutoNum type="alphaUcPeriod"/>
            </a:pPr>
            <a:r>
              <a:rPr lang="en-US" sz="3000" b="1" dirty="0">
                <a:solidFill>
                  <a:srgbClr val="FFFFFF"/>
                </a:solidFill>
                <a:effectLst>
                  <a:glow rad="63500">
                    <a:schemeClr val="accent1">
                      <a:lumMod val="50000"/>
                    </a:schemeClr>
                  </a:glow>
                </a:effectLst>
              </a:rPr>
              <a:t>Matthew 5:13-16</a:t>
            </a:r>
          </a:p>
          <a:p>
            <a:pPr marL="1828800" indent="-914400">
              <a:buFont typeface="+mj-lt"/>
              <a:buAutoNum type="alphaUcPeriod"/>
            </a:pPr>
            <a:r>
              <a:rPr lang="en-US" sz="3000" b="1" dirty="0">
                <a:solidFill>
                  <a:srgbClr val="FFFFFF"/>
                </a:solidFill>
                <a:effectLst>
                  <a:glow rad="63500">
                    <a:schemeClr val="accent1">
                      <a:lumMod val="50000"/>
                    </a:schemeClr>
                  </a:glow>
                </a:effectLst>
              </a:rPr>
              <a:t>Romans 2:21-24</a:t>
            </a:r>
          </a:p>
          <a:p>
            <a:pPr marL="1828800" indent="-914400">
              <a:buFont typeface="+mj-lt"/>
              <a:buAutoNum type="alphaUcPeriod"/>
            </a:pPr>
            <a:r>
              <a:rPr lang="en-US" sz="3000" b="1" dirty="0">
                <a:solidFill>
                  <a:srgbClr val="FFFFFF"/>
                </a:solidFill>
                <a:effectLst>
                  <a:glow rad="63500">
                    <a:schemeClr val="accent1">
                      <a:lumMod val="50000"/>
                    </a:schemeClr>
                  </a:glow>
                </a:effectLst>
              </a:rPr>
              <a:t>1</a:t>
            </a:r>
            <a:r>
              <a:rPr lang="en-US" sz="3000" b="1" baseline="30000" dirty="0">
                <a:solidFill>
                  <a:srgbClr val="FFFFFF"/>
                </a:solidFill>
                <a:effectLst>
                  <a:glow rad="63500">
                    <a:schemeClr val="accent1">
                      <a:lumMod val="50000"/>
                    </a:schemeClr>
                  </a:glow>
                </a:effectLst>
              </a:rPr>
              <a:t>st</a:t>
            </a:r>
            <a:r>
              <a:rPr lang="en-US" sz="3000" b="1" dirty="0">
                <a:solidFill>
                  <a:srgbClr val="FFFFFF"/>
                </a:solidFill>
                <a:effectLst>
                  <a:glow rad="63500">
                    <a:schemeClr val="accent1">
                      <a:lumMod val="50000"/>
                    </a:schemeClr>
                  </a:glow>
                </a:effectLst>
              </a:rPr>
              <a:t> Timothy 6:1; Titus 2:3-5</a:t>
            </a:r>
          </a:p>
        </p:txBody>
      </p:sp>
    </p:spTree>
    <p:extLst>
      <p:ext uri="{BB962C8B-B14F-4D97-AF65-F5344CB8AC3E}">
        <p14:creationId xmlns:p14="http://schemas.microsoft.com/office/powerpoint/2010/main" val="31789577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Quotable">
  <a:themeElements>
    <a:clrScheme name="Quotable">
      <a:dk1>
        <a:sysClr val="windowText" lastClr="000000"/>
      </a:dk1>
      <a:lt1>
        <a:sysClr val="window" lastClr="FFFFFF"/>
      </a:lt1>
      <a:dk2>
        <a:srgbClr val="212121"/>
      </a:dk2>
      <a:lt2>
        <a:srgbClr val="636363"/>
      </a:lt2>
      <a:accent1>
        <a:srgbClr val="00C6BB"/>
      </a:accent1>
      <a:accent2>
        <a:srgbClr val="6FEBA0"/>
      </a:accent2>
      <a:accent3>
        <a:srgbClr val="B6DF5E"/>
      </a:accent3>
      <a:accent4>
        <a:srgbClr val="EFB251"/>
      </a:accent4>
      <a:accent5>
        <a:srgbClr val="EF755F"/>
      </a:accent5>
      <a:accent6>
        <a:srgbClr val="ED515C"/>
      </a:accent6>
      <a:hlink>
        <a:srgbClr val="8F8F8F"/>
      </a:hlink>
      <a:folHlink>
        <a:srgbClr val="A5A5A5"/>
      </a:folHlink>
    </a:clrScheme>
    <a:fontScheme name="Quotabl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Quotable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M11381587_Win32_SL_v6" id="{5005B820-A0B7-49EA-8569-DCF0CD2DBB9D}" vid="{2E48C80D-E25D-44C4-BCFD-F1465E9B612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8" ma:contentTypeDescription="Create a new document." ma:contentTypeScope="" ma:versionID="60f5a4f2d2b0abadcf532d48ebf9cb71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7dd78129e6a1811f84807ad11c651531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  <xsd:element ref="ns2:MediaServiceObjectDetectorVersions" minOccurs="0"/>
                <xsd:element ref="ns2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32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Background xmlns="71af3243-3dd4-4a8d-8c0d-dd76da1f02a5">false</Background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Props1.xml><?xml version="1.0" encoding="utf-8"?>
<ds:datastoreItem xmlns:ds="http://schemas.openxmlformats.org/officeDocument/2006/customXml" ds:itemID="{F29F0C84-2C14-4FB8-88C2-9577181F2CC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72B3831-C4F2-498C-8E5F-F8D6F905483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4ACCF44-01D5-4C40-9EAC-D3C3683409FE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71af3243-3dd4-4a8d-8c0d-dd76da1f02a5"/>
    <ds:schemaRef ds:uri="230e9df3-be65-4c73-a93b-d1236ebd677e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>{60AB6291-DBAD-45EC-A0F6-20C1EE982601}TF4e23ad37-c1a6-42e6-a6ec-6518d97eca9ec3cad5d6_win32-e4fb00466b0d</Template>
  <TotalTime>72</TotalTime>
  <Words>97</Words>
  <Application>Microsoft Office PowerPoint</Application>
  <PresentationFormat>Widescreen</PresentationFormat>
  <Paragraphs>35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Aptos</vt:lpstr>
      <vt:lpstr>Arial</vt:lpstr>
      <vt:lpstr>Calibri</vt:lpstr>
      <vt:lpstr>Century Gothic</vt:lpstr>
      <vt:lpstr>Wingdings 2</vt:lpstr>
      <vt:lpstr>Quotable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Bryan Dockens</dc:creator>
  <cp:lastModifiedBy>Bryan Dockens</cp:lastModifiedBy>
  <cp:revision>4</cp:revision>
  <dcterms:created xsi:type="dcterms:W3CDTF">2026-03-17T23:34:28Z</dcterms:created>
  <dcterms:modified xsi:type="dcterms:W3CDTF">2026-05-20T02:38:58Z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