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342" r:id="rId5"/>
    <p:sldId id="365" r:id="rId6"/>
    <p:sldId id="380" r:id="rId7"/>
    <p:sldId id="381" r:id="rId8"/>
    <p:sldId id="382" r:id="rId9"/>
    <p:sldId id="383" r:id="rId10"/>
    <p:sldId id="384" r:id="rId11"/>
    <p:sldId id="385" r:id="rId12"/>
    <p:sldId id="386" r:id="rId13"/>
    <p:sldId id="387" r:id="rId14"/>
    <p:sldId id="38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DFF5"/>
    <a:srgbClr val="E3FBFE"/>
    <a:srgbClr val="000000"/>
    <a:srgbClr val="FFFFFF"/>
    <a:srgbClr val="05202E"/>
    <a:srgbClr val="0515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0A1B5D5-9B99-4C35-A422-299274C87663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388" autoAdjust="0"/>
  </p:normalViewPr>
  <p:slideViewPr>
    <p:cSldViewPr snapToGrid="0" snapToObjects="1" showGuides="1">
      <p:cViewPr varScale="1">
        <p:scale>
          <a:sx n="102" d="100"/>
          <a:sy n="102" d="100"/>
        </p:scale>
        <p:origin x="870" y="1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4459878-C319-6BF3-52DC-16FA4340A6C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2FA7FC-DFAE-8499-5A3E-AD9648D7FCA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8BFD57-AB0A-470B-A7AF-56DFE7B5174A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9C12BB-9544-9F9A-BEDA-E7168643859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1E77E4-B9A2-A882-9240-3AE65EE2176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9D61A1-75D9-49F7-83EB-F587264261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327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B3339F-6CEA-4641-BE08-40DAFD6FCF25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F75CB5-5666-5049-9AE0-38EFD385C2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562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F75CB5-5666-5049-9AE0-38EFD385C21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9997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9ED46C-D3B0-6BC8-97CB-635F57A993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2A3310-D42D-B9DB-8602-D93BEC5DAC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04C46B-81B0-C499-5391-35EB00796B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BB1945-A792-C8FA-37B5-28318776C6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F75CB5-5666-5049-9AE0-38EFD385C2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59444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E72538-1C15-DFC4-5E29-344C192B86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72E9DE4-1CAB-2E21-FC59-126DD670DA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FC65F2-FAC6-C69A-4179-3F3C3450EC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59FF4A-0431-6A73-1DDF-4004E56823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F75CB5-5666-5049-9AE0-38EFD385C2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38030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F75CB5-5666-5049-9AE0-38EFD385C2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50123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F75CB5-5666-5049-9AE0-38EFD385C21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2136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0198C6-5990-3BB6-3136-8C0B91E96D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A19C3F-26C3-5CA6-E257-B6464FE00C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28470B-F05E-8FA5-1286-A549AE05C3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A7BE66-2922-B1F6-ACE1-24EF11232E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F75CB5-5666-5049-9AE0-38EFD385C2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74265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B06FDD-FED8-D911-8616-8A17B8CF0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1D61DB-6E80-D961-17E5-FA98C6D1B1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AD19B3-6667-90DA-037A-D053A168E1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6767B5-AC8E-E554-B96B-ED365EFEB6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F75CB5-5666-5049-9AE0-38EFD385C2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45524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F86406-645E-5B1F-9DD4-30B9B86EE4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0AD9C2-9C39-FE21-AFCF-FD99242A3C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86E527-F3EF-8A1D-BEB0-AF062407DB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0B1F81-93D5-BBD4-4268-2D164C05A2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F75CB5-5666-5049-9AE0-38EFD385C2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6168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62ABD6-D006-B8FC-3193-DE546109BF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DF4DCF-B907-19F8-80D3-E07A52FBAF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07A3ED-5F0E-A88A-6A25-78789F9BA4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45C992-05C0-C5C9-33E7-8D2A8368DB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F75CB5-5666-5049-9AE0-38EFD385C2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548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033FC3-F7BA-7200-A071-CDDB120AF4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CE2335-E6BE-0A3A-F9D0-D6BEB65F9F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6F3B255-A53B-B97C-DDDE-0BBDF980F7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CB7279-1161-D406-38DF-2647CA6D5D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F75CB5-5666-5049-9AE0-38EFD385C2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80219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273B62-83C1-ACFC-7C5D-99CA11931E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F6CD6D-EED9-E4C8-256D-FD6F17BFC8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706A66-3D39-0003-5706-C2310FEA7A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1EC198-1FA6-F286-562A-E08E04C385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F75CB5-5666-5049-9AE0-38EFD385C2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8560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bg>
      <p:bgPr>
        <a:gradFill>
          <a:gsLst>
            <a:gs pos="93000">
              <a:schemeClr val="tx2"/>
            </a:gs>
            <a:gs pos="81000">
              <a:schemeClr val="accent6">
                <a:lumMod val="50000"/>
              </a:schemeClr>
            </a:gs>
            <a:gs pos="27000">
              <a:schemeClr val="tx1"/>
            </a:gs>
            <a:gs pos="8000">
              <a:schemeClr val="accent4">
                <a:lumMod val="75000"/>
              </a:schemeClr>
            </a:gs>
            <a:gs pos="0">
              <a:schemeClr val="accent4"/>
            </a:gs>
            <a:gs pos="99000">
              <a:schemeClr val="tx2">
                <a:lumMod val="40000"/>
                <a:lumOff val="60000"/>
              </a:schemeClr>
            </a:gs>
          </a:gsLst>
          <a:lin ang="12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1BA6450-E291-DC40-F198-C02B485137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" y="1"/>
            <a:ext cx="12192003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A462FF1-D97D-8505-FE7F-8B2DB411A8B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04799"/>
            <a:ext cx="12191998" cy="3215641"/>
          </a:xfrm>
        </p:spPr>
        <p:txBody>
          <a:bodyPr lIns="0" rIns="0" bIns="0" anchor="b" anchorCtr="0">
            <a:noAutofit/>
          </a:bodyPr>
          <a:lstStyle>
            <a:lvl1pPr algn="ctr">
              <a:defRPr sz="6000" kern="1200" cap="all" spc="300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58B9CAE2-F3DD-D6D3-96C8-D947A41177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" y="3670628"/>
            <a:ext cx="12191997" cy="2577772"/>
          </a:xfrm>
        </p:spPr>
        <p:txBody>
          <a:bodyPr>
            <a:noAutofit/>
          </a:bodyPr>
          <a:lstStyle>
            <a:lvl1pPr marL="0" indent="0" algn="ctr">
              <a:buNone/>
              <a:defRPr sz="3200" b="0" i="0" cap="all" spc="600" baseline="0">
                <a:solidFill>
                  <a:schemeClr val="accent3"/>
                </a:solidFill>
                <a:latin typeface="+mj-lt"/>
                <a:cs typeface="Biome Light" panose="020B03030302040208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41193215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2 column">
    <p:bg>
      <p:bgPr>
        <a:gradFill>
          <a:gsLst>
            <a:gs pos="100000">
              <a:schemeClr val="tx2"/>
            </a:gs>
            <a:gs pos="81000">
              <a:schemeClr val="accent6"/>
            </a:gs>
            <a:gs pos="55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7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123B0D0-B01D-0BB0-6127-A878BE49D1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39728" y="-6350"/>
            <a:ext cx="6154615" cy="6864350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ova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8070BB-B3B5-3A8A-2466-D661C74179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89627" y="173736"/>
            <a:ext cx="4352662" cy="2203704"/>
          </a:xfrm>
        </p:spPr>
        <p:txBody>
          <a:bodyPr anchor="b">
            <a:noAutofit/>
          </a:bodyPr>
          <a:lstStyle>
            <a:lvl1pPr algn="l">
              <a:defRPr sz="3200" cap="all" spc="0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C363351-4779-B42E-ED7A-C4AF2920BABC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36550" y="336550"/>
            <a:ext cx="5303640" cy="6184900"/>
          </a:xfrm>
        </p:spPr>
        <p:txBody>
          <a:bodyPr/>
          <a:lstStyle>
            <a:lvl1pPr algn="ctr"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39870F08-C2AE-9AF7-58DE-EEA8A48BEDA9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6889627" y="3104277"/>
            <a:ext cx="4371560" cy="3022201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None/>
              <a:defRPr sz="1800" spc="0" baseline="0">
                <a:solidFill>
                  <a:schemeClr val="bg1"/>
                </a:solidFill>
                <a:latin typeface="+mn-lt"/>
              </a:defRPr>
            </a:lvl1pPr>
            <a:lvl2pPr marL="569214" indent="-28575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800" spc="0"/>
            </a:lvl2pPr>
            <a:lvl3pPr marL="861822" indent="-28575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800" spc="0"/>
            </a:lvl3pPr>
            <a:lvl4pPr marL="1152144" indent="-28575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800" spc="0"/>
            </a:lvl4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8477A85-1CCD-1BF5-8FF0-11B80AE2F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FE024F78-56A6-7740-B68D-8D4D026EDF3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0712911-615E-724B-FC0F-996291526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889627" y="2679480"/>
            <a:ext cx="4352662" cy="0"/>
          </a:xfrm>
          <a:prstGeom prst="line">
            <a:avLst/>
          </a:prstGeom>
          <a:ln w="25400">
            <a:gradFill>
              <a:gsLst>
                <a:gs pos="0">
                  <a:schemeClr val="accent4">
                    <a:lumMod val="50000"/>
                  </a:schemeClr>
                </a:gs>
                <a:gs pos="100000">
                  <a:schemeClr val="accent6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3082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2 column">
    <p:bg>
      <p:bgPr>
        <a:gradFill>
          <a:gsLst>
            <a:gs pos="100000">
              <a:schemeClr val="tx2"/>
            </a:gs>
            <a:gs pos="81000">
              <a:schemeClr val="accent6"/>
            </a:gs>
            <a:gs pos="55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CFFF0E2-6B47-67EB-D6AA-D972E7B7C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6350"/>
            <a:ext cx="4646951" cy="6864350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ova"/>
              <a:ea typeface="+mn-ea"/>
              <a:cs typeface="+mn-cs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4827F6F-999F-23E9-8C09-325D1A76B0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5831" y="2680134"/>
            <a:ext cx="3114078" cy="0"/>
          </a:xfrm>
          <a:prstGeom prst="line">
            <a:avLst/>
          </a:prstGeom>
          <a:ln w="25400">
            <a:gradFill>
              <a:gsLst>
                <a:gs pos="0">
                  <a:schemeClr val="accent4">
                    <a:lumMod val="50000"/>
                  </a:schemeClr>
                </a:gs>
                <a:gs pos="100000">
                  <a:schemeClr val="accent6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DF8070BB-B3B5-3A8A-2466-D661C74179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370" y="171396"/>
            <a:ext cx="3736630" cy="2202350"/>
          </a:xfrm>
        </p:spPr>
        <p:txBody>
          <a:bodyPr anchor="b">
            <a:noAutofit/>
          </a:bodyPr>
          <a:lstStyle>
            <a:lvl1pPr algn="l">
              <a:defRPr sz="3200" cap="all" spc="0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39870F08-C2AE-9AF7-58DE-EEA8A48BEDA9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841716" y="3078480"/>
            <a:ext cx="3108193" cy="3047997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None/>
              <a:defRPr sz="1800" spc="0" baseline="0">
                <a:solidFill>
                  <a:schemeClr val="bg1"/>
                </a:solidFill>
                <a:latin typeface="+mn-lt"/>
              </a:defRPr>
            </a:lvl1pPr>
            <a:lvl2pPr marL="569214" indent="-28575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800" spc="0"/>
            </a:lvl2pPr>
            <a:lvl3pPr marL="861822" indent="-28575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800" spc="0"/>
            </a:lvl3pPr>
            <a:lvl4pPr marL="1152144" indent="-28575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800" spc="0"/>
            </a:lvl4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2" name="Table Placeholder 11">
            <a:extLst>
              <a:ext uri="{FF2B5EF4-FFF2-40B4-BE49-F238E27FC236}">
                <a16:creationId xmlns:a16="http://schemas.microsoft.com/office/drawing/2014/main" id="{D360C16C-E69B-FDEF-F033-CA9A2E238288}"/>
              </a:ext>
            </a:extLst>
          </p:cNvPr>
          <p:cNvSpPr>
            <a:spLocks noGrp="1"/>
          </p:cNvSpPr>
          <p:nvPr>
            <p:ph type="tbl" sz="quarter" idx="37"/>
          </p:nvPr>
        </p:nvSpPr>
        <p:spPr>
          <a:xfrm>
            <a:off x="5067300" y="404813"/>
            <a:ext cx="6705600" cy="6048375"/>
          </a:xfrm>
        </p:spPr>
        <p:txBody>
          <a:bodyPr/>
          <a:lstStyle>
            <a:lvl1pPr>
              <a:defRPr sz="2400">
                <a:latin typeface="+mn-lt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B02A6961-FD29-3446-6A70-B0D4EE5D1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405" y="6237287"/>
            <a:ext cx="4114800" cy="365125"/>
          </a:xfrm>
        </p:spPr>
        <p:txBody>
          <a:bodyPr>
            <a:noAutofit/>
          </a:bodyPr>
          <a:lstStyle>
            <a:lvl1pPr algn="l">
              <a:defRPr sz="1200" spc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9072198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2 column">
    <p:bg>
      <p:bgPr>
        <a:gradFill>
          <a:gsLst>
            <a:gs pos="100000">
              <a:schemeClr val="tx2"/>
            </a:gs>
            <a:gs pos="81000">
              <a:schemeClr val="accent6"/>
            </a:gs>
            <a:gs pos="31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7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196A82D-0723-4BA3-0283-9F0D67B0C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A20A5FD-BDFB-45F2-E644-E93FB81CA5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7039" y="1983416"/>
            <a:ext cx="10435630" cy="0"/>
          </a:xfrm>
          <a:prstGeom prst="line">
            <a:avLst/>
          </a:prstGeom>
          <a:ln w="25400">
            <a:gradFill>
              <a:gsLst>
                <a:gs pos="0">
                  <a:schemeClr val="accent4">
                    <a:lumMod val="50000"/>
                  </a:schemeClr>
                </a:gs>
                <a:gs pos="100000">
                  <a:schemeClr val="accent6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DF8070BB-B3B5-3A8A-2466-D661C74179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3562" y="433906"/>
            <a:ext cx="10515601" cy="1327464"/>
          </a:xfrm>
        </p:spPr>
        <p:txBody>
          <a:bodyPr anchor="b">
            <a:noAutofit/>
          </a:bodyPr>
          <a:lstStyle>
            <a:lvl1pPr algn="l">
              <a:defRPr sz="3200" cap="all" spc="0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39870F08-C2AE-9AF7-58DE-EEA8A48BEDA9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814302" y="2465535"/>
            <a:ext cx="7303538" cy="3427265"/>
          </a:xfrm>
        </p:spPr>
        <p:txBody>
          <a:bodyPr/>
          <a:lstStyle>
            <a:lvl1pPr marL="283464" indent="-283464">
              <a:lnSpc>
                <a:spcPct val="120000"/>
              </a:lnSpc>
              <a:spcBef>
                <a:spcPts val="10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1800" spc="0" baseline="0">
                <a:solidFill>
                  <a:schemeClr val="bg1"/>
                </a:solidFill>
                <a:latin typeface="+mn-lt"/>
              </a:defRPr>
            </a:lvl1pPr>
            <a:lvl2pPr marL="566928" indent="-283464">
              <a:lnSpc>
                <a:spcPct val="120000"/>
              </a:lnSpc>
              <a:spcBef>
                <a:spcPts val="500"/>
              </a:spcBef>
              <a:buClr>
                <a:schemeClr val="accent3"/>
              </a:buClr>
              <a:defRPr sz="1800" spc="0"/>
            </a:lvl2pPr>
            <a:lvl3pPr marL="859536" indent="-283464">
              <a:lnSpc>
                <a:spcPct val="120000"/>
              </a:lnSpc>
              <a:spcBef>
                <a:spcPts val="500"/>
              </a:spcBef>
              <a:buClr>
                <a:schemeClr val="accent3"/>
              </a:buClr>
              <a:defRPr sz="1800" spc="0"/>
            </a:lvl3pPr>
            <a:lvl4pPr marL="1152144">
              <a:lnSpc>
                <a:spcPct val="120000"/>
              </a:lnSpc>
              <a:spcBef>
                <a:spcPts val="500"/>
              </a:spcBef>
              <a:buClr>
                <a:schemeClr val="accent3"/>
              </a:buClr>
              <a:defRPr sz="1800" spc="0"/>
            </a:lvl4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E7FC75E-AA73-003E-D4E3-B1819886AF9C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92160" y="2465388"/>
            <a:ext cx="2856865" cy="3427412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+mn-lt"/>
              </a:defRPr>
            </a:lvl1pPr>
            <a:lvl2pPr marL="457200" indent="0">
              <a:lnSpc>
                <a:spcPct val="120000"/>
              </a:lnSpc>
              <a:spcBef>
                <a:spcPts val="1000"/>
              </a:spcBef>
              <a:buNone/>
              <a:defRPr sz="1600">
                <a:solidFill>
                  <a:schemeClr val="bg1"/>
                </a:solidFill>
                <a:latin typeface="+mn-lt"/>
              </a:defRPr>
            </a:lvl2pPr>
            <a:lvl3pPr marL="914400" indent="0">
              <a:lnSpc>
                <a:spcPct val="120000"/>
              </a:lnSpc>
              <a:spcBef>
                <a:spcPts val="1000"/>
              </a:spcBef>
              <a:buNone/>
              <a:defRPr sz="1400">
                <a:solidFill>
                  <a:schemeClr val="bg1"/>
                </a:solidFill>
                <a:latin typeface="+mn-lt"/>
              </a:defRPr>
            </a:lvl3pPr>
            <a:lvl4pPr marL="1371600" indent="0">
              <a:lnSpc>
                <a:spcPct val="120000"/>
              </a:lnSpc>
              <a:spcBef>
                <a:spcPts val="1000"/>
              </a:spcBef>
              <a:buNone/>
              <a:defRPr sz="1200">
                <a:solidFill>
                  <a:schemeClr val="bg1"/>
                </a:solidFill>
                <a:latin typeface="+mn-lt"/>
              </a:defRPr>
            </a:lvl4pPr>
            <a:lvl5pPr marL="1828800" indent="0">
              <a:lnSpc>
                <a:spcPct val="120000"/>
              </a:lnSpc>
              <a:spcBef>
                <a:spcPts val="1000"/>
              </a:spcBef>
              <a:buNone/>
              <a:defRPr sz="12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B02A6961-FD29-3446-6A70-B0D4EE5D1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405" y="6237287"/>
            <a:ext cx="4114800" cy="365125"/>
          </a:xfrm>
        </p:spPr>
        <p:txBody>
          <a:bodyPr>
            <a:noAutofit/>
          </a:bodyPr>
          <a:lstStyle>
            <a:lvl1pPr algn="l">
              <a:defRPr sz="1200" spc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8477A85-1CCD-1BF5-8FF0-11B80AE2F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FE024F78-56A6-7740-B68D-8D4D026EDF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6119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">
    <p:bg>
      <p:bgPr>
        <a:gradFill>
          <a:gsLst>
            <a:gs pos="100000">
              <a:schemeClr val="tx2"/>
            </a:gs>
            <a:gs pos="81000">
              <a:schemeClr val="accent6"/>
            </a:gs>
            <a:gs pos="31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7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2D51531-1219-2E4B-DCE7-C6FD9D809F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21869" y="343814"/>
            <a:ext cx="11550701" cy="6210605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EC02E56-87A4-158A-F0B0-DB8E9BE3A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7039" y="1991547"/>
            <a:ext cx="10546763" cy="0"/>
          </a:xfrm>
          <a:prstGeom prst="line">
            <a:avLst/>
          </a:prstGeom>
          <a:ln w="25400">
            <a:gradFill>
              <a:gsLst>
                <a:gs pos="0">
                  <a:schemeClr val="accent4">
                    <a:lumMod val="50000"/>
                  </a:schemeClr>
                </a:gs>
                <a:gs pos="100000">
                  <a:schemeClr val="accent6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DF8070BB-B3B5-3A8A-2466-D661C74179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370" y="643842"/>
            <a:ext cx="10515601" cy="1140849"/>
          </a:xfrm>
        </p:spPr>
        <p:txBody>
          <a:bodyPr lIns="0" anchor="b">
            <a:noAutofit/>
          </a:bodyPr>
          <a:lstStyle>
            <a:lvl1pPr algn="l">
              <a:defRPr sz="3200" cap="all" spc="0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Table Placeholder 9">
            <a:extLst>
              <a:ext uri="{FF2B5EF4-FFF2-40B4-BE49-F238E27FC236}">
                <a16:creationId xmlns:a16="http://schemas.microsoft.com/office/drawing/2014/main" id="{471D7DE3-05F5-8052-02FA-6EF9717E15BE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835025" y="2560638"/>
            <a:ext cx="10515600" cy="3478212"/>
          </a:xfrm>
        </p:spPr>
        <p:txBody>
          <a:bodyPr/>
          <a:lstStyle>
            <a:lvl1pPr>
              <a:defRPr sz="2400">
                <a:latin typeface="+mn-lt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468DE94-FC46-A848-7949-ABFEADADEA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7039" y="1983705"/>
            <a:ext cx="10435630" cy="0"/>
          </a:xfrm>
          <a:prstGeom prst="line">
            <a:avLst/>
          </a:prstGeom>
          <a:ln w="25400">
            <a:gradFill>
              <a:gsLst>
                <a:gs pos="0">
                  <a:schemeClr val="accent4">
                    <a:lumMod val="50000"/>
                  </a:schemeClr>
                </a:gs>
                <a:gs pos="100000">
                  <a:schemeClr val="accent6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B02A6961-FD29-3446-6A70-B0D4EE5D1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405" y="6237287"/>
            <a:ext cx="4114800" cy="365125"/>
          </a:xfrm>
        </p:spPr>
        <p:txBody>
          <a:bodyPr>
            <a:noAutofit/>
          </a:bodyPr>
          <a:lstStyle>
            <a:lvl1pPr algn="l">
              <a:defRPr sz="1200" spc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8477A85-1CCD-1BF5-8FF0-11B80AE2F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FE024F78-56A6-7740-B68D-8D4D026EDF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591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bg>
      <p:bgPr>
        <a:gradFill>
          <a:gsLst>
            <a:gs pos="81987">
              <a:schemeClr val="accent6">
                <a:lumMod val="50000"/>
              </a:schemeClr>
            </a:gs>
            <a:gs pos="35040">
              <a:srgbClr val="020B11"/>
            </a:gs>
            <a:gs pos="11979">
              <a:schemeClr val="accent4">
                <a:lumMod val="50000"/>
              </a:schemeClr>
            </a:gs>
            <a:gs pos="0">
              <a:schemeClr val="accent4"/>
            </a:gs>
            <a:gs pos="99000">
              <a:schemeClr val="tx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289F5C3D-E9E6-75E0-BF7D-799B5CFE5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575462" y="4137"/>
            <a:ext cx="7616537" cy="6853863"/>
            <a:chOff x="4575462" y="4137"/>
            <a:chExt cx="7616537" cy="6853863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CDE1D2C2-40C4-6B80-E8C6-B4CE94C23037}"/>
                </a:ext>
              </a:extLst>
            </p:cNvPr>
            <p:cNvGrpSpPr/>
            <p:nvPr/>
          </p:nvGrpSpPr>
          <p:grpSpPr>
            <a:xfrm>
              <a:off x="4575462" y="691665"/>
              <a:ext cx="364018" cy="857035"/>
              <a:chOff x="468157" y="1144246"/>
              <a:chExt cx="364018" cy="857035"/>
            </a:xfrm>
          </p:grpSpPr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7C904D88-E1BE-F1FA-D405-F55DA966DA8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705405" y="1144246"/>
                <a:ext cx="126770" cy="126770"/>
              </a:xfrm>
              <a:prstGeom prst="ellipse">
                <a:avLst/>
              </a:prstGeom>
              <a:noFill/>
              <a:ln>
                <a:solidFill>
                  <a:schemeClr val="accent4">
                    <a:lumMod val="60000"/>
                    <a:lumOff val="40000"/>
                    <a:alpha val="49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Graphic 12">
                <a:extLst>
                  <a:ext uri="{FF2B5EF4-FFF2-40B4-BE49-F238E27FC236}">
                    <a16:creationId xmlns:a16="http://schemas.microsoft.com/office/drawing/2014/main" id="{1D8F0816-C429-D32E-058B-33405874DFA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468157" y="1963496"/>
                <a:ext cx="45719" cy="37785"/>
              </a:xfrm>
              <a:custGeom>
                <a:avLst/>
                <a:gdLst>
                  <a:gd name="connsiteX0" fmla="*/ 91138 w 91138"/>
                  <a:gd name="connsiteY0" fmla="*/ 45569 h 91138"/>
                  <a:gd name="connsiteX1" fmla="*/ 45569 w 91138"/>
                  <a:gd name="connsiteY1" fmla="*/ 91138 h 91138"/>
                  <a:gd name="connsiteX2" fmla="*/ 0 w 91138"/>
                  <a:gd name="connsiteY2" fmla="*/ 45569 h 91138"/>
                  <a:gd name="connsiteX3" fmla="*/ 45569 w 91138"/>
                  <a:gd name="connsiteY3" fmla="*/ 0 h 91138"/>
                  <a:gd name="connsiteX4" fmla="*/ 91138 w 91138"/>
                  <a:gd name="connsiteY4" fmla="*/ 45569 h 911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138" h="91138">
                    <a:moveTo>
                      <a:pt x="91138" y="45569"/>
                    </a:moveTo>
                    <a:cubicBezTo>
                      <a:pt x="91138" y="70736"/>
                      <a:pt x="70736" y="91138"/>
                      <a:pt x="45569" y="91138"/>
                    </a:cubicBezTo>
                    <a:cubicBezTo>
                      <a:pt x="20402" y="91138"/>
                      <a:pt x="0" y="70736"/>
                      <a:pt x="0" y="45569"/>
                    </a:cubicBezTo>
                    <a:cubicBezTo>
                      <a:pt x="0" y="20402"/>
                      <a:pt x="20402" y="0"/>
                      <a:pt x="45569" y="0"/>
                    </a:cubicBezTo>
                    <a:cubicBezTo>
                      <a:pt x="70736" y="0"/>
                      <a:pt x="91138" y="20402"/>
                      <a:pt x="91138" y="45569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42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</p:grpSp>
        <p:pic>
          <p:nvPicPr>
            <p:cNvPr id="4" name="Content Placeholder 14">
              <a:extLst>
                <a:ext uri="{FF2B5EF4-FFF2-40B4-BE49-F238E27FC236}">
                  <a16:creationId xmlns:a16="http://schemas.microsoft.com/office/drawing/2014/main" id="{14AC0A97-7D79-3DBE-FB53-A9EBFD806E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542796" y="4137"/>
              <a:ext cx="5649203" cy="6853863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1E83F98-B388-2594-BACB-E3DB652C9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831" y="173735"/>
            <a:ext cx="4409514" cy="2203704"/>
          </a:xfrm>
        </p:spPr>
        <p:txBody>
          <a:bodyPr anchor="b">
            <a:noAutofit/>
          </a:bodyPr>
          <a:lstStyle>
            <a:lvl1pPr>
              <a:defRPr sz="3200" cap="all" baseline="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D9D0F3E-69D8-49F3-5D7A-71FDC4E3EEE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1850" y="3079119"/>
            <a:ext cx="4413250" cy="2752725"/>
          </a:xfrm>
        </p:spPr>
        <p:txBody>
          <a:bodyPr/>
          <a:lstStyle>
            <a:lvl1pPr>
              <a:lnSpc>
                <a:spcPct val="120000"/>
              </a:lnSpc>
              <a:spcBef>
                <a:spcPts val="1000"/>
              </a:spcBef>
              <a:defRPr sz="1800">
                <a:solidFill>
                  <a:schemeClr val="bg1"/>
                </a:solidFill>
                <a:latin typeface="+mn-lt"/>
              </a:defRPr>
            </a:lvl1pPr>
            <a:lvl2pPr>
              <a:lnSpc>
                <a:spcPct val="120000"/>
              </a:lnSpc>
              <a:spcBef>
                <a:spcPts val="1000"/>
              </a:spcBef>
              <a:buClr>
                <a:schemeClr val="accent3"/>
              </a:buClr>
              <a:defRPr sz="1600">
                <a:solidFill>
                  <a:schemeClr val="bg1"/>
                </a:solidFill>
                <a:latin typeface="+mn-lt"/>
              </a:defRPr>
            </a:lvl2pPr>
            <a:lvl3pPr>
              <a:lnSpc>
                <a:spcPct val="120000"/>
              </a:lnSpc>
              <a:spcBef>
                <a:spcPts val="1000"/>
              </a:spcBef>
              <a:buClr>
                <a:schemeClr val="accent3"/>
              </a:buClr>
              <a:defRPr sz="1400">
                <a:solidFill>
                  <a:schemeClr val="bg1"/>
                </a:solidFill>
                <a:latin typeface="+mn-lt"/>
              </a:defRPr>
            </a:lvl3pPr>
            <a:lvl4pPr>
              <a:lnSpc>
                <a:spcPct val="120000"/>
              </a:lnSpc>
              <a:spcBef>
                <a:spcPts val="1000"/>
              </a:spcBef>
              <a:buClr>
                <a:schemeClr val="accent3"/>
              </a:buClr>
              <a:defRPr sz="1200">
                <a:solidFill>
                  <a:schemeClr val="bg1"/>
                </a:solidFill>
                <a:latin typeface="+mn-lt"/>
              </a:defRPr>
            </a:lvl4pPr>
            <a:lvl5pPr>
              <a:lnSpc>
                <a:spcPct val="120000"/>
              </a:lnSpc>
              <a:spcBef>
                <a:spcPts val="1000"/>
              </a:spcBef>
              <a:buClr>
                <a:schemeClr val="accent3"/>
              </a:buClr>
              <a:defRPr sz="12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1CFC792-44F7-2497-E19D-8FB08AFF94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5831" y="2679192"/>
            <a:ext cx="4101929" cy="0"/>
          </a:xfrm>
          <a:prstGeom prst="line">
            <a:avLst/>
          </a:prstGeom>
          <a:ln w="25400">
            <a:gradFill>
              <a:gsLst>
                <a:gs pos="0">
                  <a:schemeClr val="accent4">
                    <a:lumMod val="50000"/>
                  </a:schemeClr>
                </a:gs>
                <a:gs pos="100000">
                  <a:schemeClr val="accent6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82607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gradFill>
          <a:gsLst>
            <a:gs pos="93000">
              <a:schemeClr val="tx2"/>
            </a:gs>
            <a:gs pos="81000">
              <a:schemeClr val="accent6">
                <a:lumMod val="50000"/>
              </a:schemeClr>
            </a:gs>
            <a:gs pos="27000">
              <a:schemeClr val="tx1"/>
            </a:gs>
            <a:gs pos="8000">
              <a:schemeClr val="accent4">
                <a:lumMod val="75000"/>
              </a:schemeClr>
            </a:gs>
            <a:gs pos="0">
              <a:schemeClr val="accent4"/>
            </a:gs>
            <a:gs pos="99000">
              <a:schemeClr val="tx2">
                <a:lumMod val="40000"/>
                <a:lumOff val="60000"/>
              </a:schemeClr>
            </a:gs>
          </a:gsLst>
          <a:lin ang="12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1BA6450-E291-DC40-F198-C02B485137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" y="1"/>
            <a:ext cx="12192003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A462FF1-D97D-8505-FE7F-8B2DB411A8B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" y="1821180"/>
            <a:ext cx="12191994" cy="3215641"/>
          </a:xfrm>
        </p:spPr>
        <p:txBody>
          <a:bodyPr lIns="0" rIns="0" bIns="0" anchor="ctr" anchorCtr="0">
            <a:noAutofit/>
          </a:bodyPr>
          <a:lstStyle>
            <a:lvl1pPr algn="ctr">
              <a:defRPr sz="6000" kern="1200" cap="all" spc="300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63504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">
    <p:bg>
      <p:bgPr>
        <a:gradFill>
          <a:gsLst>
            <a:gs pos="100000">
              <a:schemeClr val="tx2"/>
            </a:gs>
            <a:gs pos="81000">
              <a:schemeClr val="accent6"/>
            </a:gs>
            <a:gs pos="31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7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9A084D09-1B2D-4EE2-82A7-83196133B8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6350"/>
            <a:ext cx="12185769" cy="6864350"/>
            <a:chOff x="0" y="-6350"/>
            <a:chExt cx="12185769" cy="686435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3860AA6-1B14-DF89-B725-CC444E5020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-6350"/>
              <a:ext cx="6160393" cy="6864350"/>
            </a:xfrm>
            <a:prstGeom prst="rect">
              <a:avLst/>
            </a:prstGeom>
            <a:solidFill>
              <a:schemeClr val="tx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6" name="Content Placeholder 14">
              <a:extLst>
                <a:ext uri="{FF2B5EF4-FFF2-40B4-BE49-F238E27FC236}">
                  <a16:creationId xmlns:a16="http://schemas.microsoft.com/office/drawing/2014/main" id="{D172E570-D67F-4980-88C2-CF6560C1C1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screen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rot="5400000">
              <a:off x="5750267" y="410125"/>
              <a:ext cx="6845628" cy="6025377"/>
            </a:xfrm>
            <a:prstGeom prst="rect">
              <a:avLst/>
            </a:prstGeom>
          </p:spPr>
        </p:pic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AF90BF68-CF26-6705-CBFD-428BEB787EDB}"/>
                </a:ext>
              </a:extLst>
            </p:cNvPr>
            <p:cNvGrpSpPr/>
            <p:nvPr/>
          </p:nvGrpSpPr>
          <p:grpSpPr>
            <a:xfrm rot="10800000">
              <a:off x="5304704" y="259572"/>
              <a:ext cx="584267" cy="390181"/>
              <a:chOff x="1876516" y="596691"/>
              <a:chExt cx="584267" cy="390181"/>
            </a:xfrm>
          </p:grpSpPr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1066F635-8DB9-B091-8467-D8F0327217F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1876516" y="842493"/>
                <a:ext cx="144379" cy="144379"/>
              </a:xfrm>
              <a:prstGeom prst="ellipse">
                <a:avLst/>
              </a:prstGeom>
              <a:noFill/>
              <a:ln>
                <a:solidFill>
                  <a:schemeClr val="accent4">
                    <a:lumMod val="60000"/>
                    <a:lumOff val="40000"/>
                    <a:alpha val="49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Graphic 12">
                <a:extLst>
                  <a:ext uri="{FF2B5EF4-FFF2-40B4-BE49-F238E27FC236}">
                    <a16:creationId xmlns:a16="http://schemas.microsoft.com/office/drawing/2014/main" id="{882D2FD3-A05B-400C-6347-115486FFD94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2360199" y="596691"/>
                <a:ext cx="100584" cy="100584"/>
              </a:xfrm>
              <a:custGeom>
                <a:avLst/>
                <a:gdLst>
                  <a:gd name="connsiteX0" fmla="*/ 91138 w 91138"/>
                  <a:gd name="connsiteY0" fmla="*/ 45569 h 91138"/>
                  <a:gd name="connsiteX1" fmla="*/ 45569 w 91138"/>
                  <a:gd name="connsiteY1" fmla="*/ 91138 h 91138"/>
                  <a:gd name="connsiteX2" fmla="*/ 0 w 91138"/>
                  <a:gd name="connsiteY2" fmla="*/ 45569 h 91138"/>
                  <a:gd name="connsiteX3" fmla="*/ 45569 w 91138"/>
                  <a:gd name="connsiteY3" fmla="*/ 0 h 91138"/>
                  <a:gd name="connsiteX4" fmla="*/ 91138 w 91138"/>
                  <a:gd name="connsiteY4" fmla="*/ 45569 h 911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138" h="91138">
                    <a:moveTo>
                      <a:pt x="91138" y="45569"/>
                    </a:moveTo>
                    <a:cubicBezTo>
                      <a:pt x="91138" y="70736"/>
                      <a:pt x="70736" y="91138"/>
                      <a:pt x="45569" y="91138"/>
                    </a:cubicBezTo>
                    <a:cubicBezTo>
                      <a:pt x="20402" y="91138"/>
                      <a:pt x="0" y="70736"/>
                      <a:pt x="0" y="45569"/>
                    </a:cubicBezTo>
                    <a:cubicBezTo>
                      <a:pt x="0" y="20402"/>
                      <a:pt x="20402" y="0"/>
                      <a:pt x="45569" y="0"/>
                    </a:cubicBezTo>
                    <a:cubicBezTo>
                      <a:pt x="70736" y="0"/>
                      <a:pt x="91138" y="20402"/>
                      <a:pt x="91138" y="45569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42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60459F4-C5B9-4070-46D1-2E7DA3EFB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4466502" cy="1936866"/>
          </a:xfrm>
        </p:spPr>
        <p:txBody>
          <a:bodyPr anchor="b"/>
          <a:lstStyle>
            <a:lvl1pPr>
              <a:defRPr sz="3200" cap="all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4F613B1-323C-4C25-4526-1D3313A716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5831" y="2620500"/>
            <a:ext cx="4471665" cy="0"/>
          </a:xfrm>
          <a:prstGeom prst="line">
            <a:avLst/>
          </a:prstGeom>
          <a:ln w="25400">
            <a:gradFill>
              <a:gsLst>
                <a:gs pos="0">
                  <a:schemeClr val="accent4">
                    <a:lumMod val="50000"/>
                  </a:schemeClr>
                </a:gs>
                <a:gs pos="100000">
                  <a:schemeClr val="accent6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2D2C2143-1936-BBDA-A6A8-40B6DBD16AE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838201" y="3097848"/>
            <a:ext cx="4466504" cy="3405187"/>
          </a:xfrm>
        </p:spPr>
        <p:txBody>
          <a:bodyPr/>
          <a:lstStyle>
            <a:lvl1pPr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defRPr sz="1800">
                <a:solidFill>
                  <a:schemeClr val="bg1"/>
                </a:solidFill>
                <a:latin typeface="+mn-lt"/>
              </a:defRPr>
            </a:lvl1pPr>
            <a:lvl2pPr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defRPr sz="1600">
                <a:solidFill>
                  <a:schemeClr val="bg1"/>
                </a:solidFill>
                <a:latin typeface="+mn-lt"/>
              </a:defRPr>
            </a:lvl2pPr>
            <a:lvl3pPr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defRPr sz="1400">
                <a:solidFill>
                  <a:schemeClr val="bg1"/>
                </a:solidFill>
                <a:latin typeface="+mn-lt"/>
              </a:defRPr>
            </a:lvl3pPr>
            <a:lvl4pPr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defRPr sz="1200">
                <a:solidFill>
                  <a:schemeClr val="bg1"/>
                </a:solidFill>
                <a:latin typeface="+mn-lt"/>
              </a:defRPr>
            </a:lvl4pPr>
            <a:lvl5pPr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defRPr sz="12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90407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2 column">
    <p:bg>
      <p:bgPr>
        <a:gradFill>
          <a:gsLst>
            <a:gs pos="100000">
              <a:schemeClr val="tx2"/>
            </a:gs>
            <a:gs pos="81000">
              <a:schemeClr val="accent6"/>
            </a:gs>
            <a:gs pos="31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12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EB5B81B-FCE8-FE9C-8F0A-6488B25F0F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21869" y="343814"/>
            <a:ext cx="11550701" cy="6210605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8070BB-B3B5-3A8A-2466-D661C74179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1869" y="579120"/>
            <a:ext cx="11548261" cy="2733306"/>
          </a:xfrm>
        </p:spPr>
        <p:txBody>
          <a:bodyPr anchor="b">
            <a:noAutofit/>
          </a:bodyPr>
          <a:lstStyle>
            <a:lvl1pPr algn="ctr">
              <a:defRPr sz="3200" cap="all" spc="30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5F877C2F-8190-18D9-5D24-5BD7B05A29F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21868" y="3484615"/>
            <a:ext cx="11562303" cy="2387865"/>
          </a:xfrm>
        </p:spPr>
        <p:txBody>
          <a:bodyPr>
            <a:noAutofit/>
          </a:bodyPr>
          <a:lstStyle>
            <a:lvl1pPr marL="0" indent="0" algn="ctr">
              <a:buNone/>
              <a:defRPr sz="6000" b="0" i="0" cap="all" spc="600" baseline="0">
                <a:solidFill>
                  <a:schemeClr val="accent3">
                    <a:lumMod val="75000"/>
                  </a:schemeClr>
                </a:solidFill>
                <a:latin typeface="+mj-lt"/>
                <a:cs typeface="Biome Light" panose="020B03030302040208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B02A6961-FD29-3446-6A70-B0D4EE5D1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405" y="6237287"/>
            <a:ext cx="4114800" cy="365125"/>
          </a:xfrm>
        </p:spPr>
        <p:txBody>
          <a:bodyPr>
            <a:noAutofit/>
          </a:bodyPr>
          <a:lstStyle>
            <a:lvl1pPr algn="l">
              <a:defRPr sz="1200" spc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8477A85-1CCD-1BF5-8FF0-11B80AE2F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FE024F78-56A6-7740-B68D-8D4D026EDF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6590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gradFill>
          <a:gsLst>
            <a:gs pos="100000">
              <a:schemeClr val="tx2"/>
            </a:gs>
            <a:gs pos="79000">
              <a:schemeClr val="accent6"/>
            </a:gs>
            <a:gs pos="31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664209F-41AB-70E5-1B9E-7490900C59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" y="1"/>
            <a:ext cx="12191997" cy="6857998"/>
          </a:xfrm>
          <a:prstGeom prst="rect">
            <a:avLst/>
          </a:prstGeom>
          <a:gradFill flip="none" rotWithShape="1">
            <a:gsLst>
              <a:gs pos="0">
                <a:srgbClr val="1A012C"/>
              </a:gs>
              <a:gs pos="45000">
                <a:srgbClr val="1A012C">
                  <a:alpha val="50000"/>
                </a:srgbClr>
              </a:gs>
              <a:gs pos="100000">
                <a:schemeClr val="accent6">
                  <a:lumMod val="50000"/>
                  <a:alpha val="5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32D3409-585B-54E2-1DCC-AC58804E4A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6350"/>
            <a:ext cx="6096000" cy="6864350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8070BB-B3B5-3A8A-2466-D661C74179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9891" y="511762"/>
            <a:ext cx="4960830" cy="2785158"/>
          </a:xfrm>
        </p:spPr>
        <p:txBody>
          <a:bodyPr anchor="b">
            <a:noAutofit/>
          </a:bodyPr>
          <a:lstStyle>
            <a:lvl1pPr algn="l">
              <a:defRPr sz="2400" cap="all" spc="30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E47B8A5C-E279-DB0B-E9D3-92741787612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02640" y="3484615"/>
            <a:ext cx="4958081" cy="2387865"/>
          </a:xfrm>
        </p:spPr>
        <p:txBody>
          <a:bodyPr>
            <a:noAutofit/>
          </a:bodyPr>
          <a:lstStyle>
            <a:lvl1pPr marL="0" indent="0" algn="l">
              <a:buNone/>
              <a:defRPr sz="3200" b="0" i="0" cap="all" spc="600" baseline="0">
                <a:solidFill>
                  <a:schemeClr val="accent3">
                    <a:lumMod val="75000"/>
                  </a:schemeClr>
                </a:solidFill>
                <a:latin typeface="+mj-lt"/>
                <a:cs typeface="Biome Light" panose="020B03030302040208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386C402-C5C5-2A54-C618-62673AD93CB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97638" y="336550"/>
            <a:ext cx="5322887" cy="6184900"/>
          </a:xfrm>
        </p:spPr>
        <p:txBody>
          <a:bodyPr/>
          <a:lstStyle>
            <a:lvl1pPr algn="ctr"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B02A6961-FD29-3446-6A70-B0D4EE5D1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405" y="6237287"/>
            <a:ext cx="4114800" cy="365125"/>
          </a:xfrm>
        </p:spPr>
        <p:txBody>
          <a:bodyPr>
            <a:noAutofit/>
          </a:bodyPr>
          <a:lstStyle>
            <a:lvl1pPr algn="l">
              <a:defRPr sz="1200" spc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8477A85-1CCD-1BF5-8FF0-11B80AE2F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FE024F78-56A6-7740-B68D-8D4D026EDF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2185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2 column">
    <p:bg>
      <p:bgPr>
        <a:gradFill>
          <a:gsLst>
            <a:gs pos="100000">
              <a:schemeClr val="tx2"/>
            </a:gs>
            <a:gs pos="79000">
              <a:schemeClr val="accent6"/>
            </a:gs>
            <a:gs pos="55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7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14">
            <a:extLst>
              <a:ext uri="{FF2B5EF4-FFF2-40B4-BE49-F238E27FC236}">
                <a16:creationId xmlns:a16="http://schemas.microsoft.com/office/drawing/2014/main" id="{318CE367-BBCB-F4AB-635F-4C9995EAE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6350"/>
            <a:ext cx="2356339" cy="685386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CE3FBBA-81E2-31F1-EF51-02706B5B5C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356339" y="-6350"/>
            <a:ext cx="9831801" cy="6864350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AD3746D-3CD1-FFA5-0019-AD0C588B19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305669" y="2002443"/>
            <a:ext cx="7922116" cy="0"/>
          </a:xfrm>
          <a:prstGeom prst="line">
            <a:avLst/>
          </a:prstGeom>
          <a:ln w="25400">
            <a:gradFill>
              <a:gsLst>
                <a:gs pos="0">
                  <a:schemeClr val="accent4">
                    <a:lumMod val="50000"/>
                  </a:schemeClr>
                </a:gs>
                <a:gs pos="100000">
                  <a:schemeClr val="accent6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DF8070BB-B3B5-3A8A-2466-D661C74179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05669" y="113097"/>
            <a:ext cx="7420819" cy="1656304"/>
          </a:xfrm>
        </p:spPr>
        <p:txBody>
          <a:bodyPr lIns="0" anchor="b">
            <a:noAutofit/>
          </a:bodyPr>
          <a:lstStyle>
            <a:lvl1pPr algn="l">
              <a:defRPr sz="3200" cap="all" spc="0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B9624CF4-7769-4663-3361-39136F5E20C8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3305669" y="2470150"/>
            <a:ext cx="7420819" cy="3676649"/>
          </a:xfrm>
        </p:spPr>
        <p:txBody>
          <a:bodyPr/>
          <a:lstStyle>
            <a:lvl1pPr marL="285750" indent="-28575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  <a:latin typeface="+mn-lt"/>
              </a:defRPr>
            </a:lvl1pPr>
            <a:lvl2pPr marL="800100" indent="-34290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  <a:latin typeface="+mn-lt"/>
              </a:defRPr>
            </a:lvl2pPr>
            <a:lvl3pPr marL="1257300" indent="-34290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+mn-lt"/>
              </a:defRPr>
            </a:lvl3pPr>
            <a:lvl4pPr marL="1657350" indent="-28575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  <a:latin typeface="+mn-lt"/>
              </a:defRPr>
            </a:lvl4pPr>
            <a:lvl5pPr marL="2114550" indent="-28575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B02A6961-FD29-3446-6A70-B0D4EE5D1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405" y="6237287"/>
            <a:ext cx="4114800" cy="365125"/>
          </a:xfrm>
        </p:spPr>
        <p:txBody>
          <a:bodyPr>
            <a:noAutofit/>
          </a:bodyPr>
          <a:lstStyle>
            <a:lvl1pPr algn="l">
              <a:defRPr sz="1200" spc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8477A85-1CCD-1BF5-8FF0-11B80AE2F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FE024F78-56A6-7740-B68D-8D4D026EDF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0267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2 column">
    <p:bg>
      <p:bgPr>
        <a:gradFill>
          <a:gsLst>
            <a:gs pos="100000">
              <a:schemeClr val="tx2"/>
            </a:gs>
            <a:gs pos="81000">
              <a:schemeClr val="accent6"/>
            </a:gs>
            <a:gs pos="31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7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4361F2FA-20C7-5447-C138-CE2CA186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3" y="2"/>
            <a:ext cx="12191997" cy="6857998"/>
            <a:chOff x="3" y="2"/>
            <a:chExt cx="12191997" cy="6857998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DFEDD626-82E4-71C6-25F1-CDA46B7B3F39}"/>
                </a:ext>
              </a:extLst>
            </p:cNvPr>
            <p:cNvSpPr/>
            <p:nvPr/>
          </p:nvSpPr>
          <p:spPr>
            <a:xfrm>
              <a:off x="3" y="2"/>
              <a:ext cx="12191997" cy="6857998"/>
            </a:xfrm>
            <a:prstGeom prst="rect">
              <a:avLst/>
            </a:prstGeom>
            <a:gradFill flip="none" rotWithShape="1">
              <a:gsLst>
                <a:gs pos="0">
                  <a:srgbClr val="1A012C"/>
                </a:gs>
                <a:gs pos="45000">
                  <a:srgbClr val="1A012C">
                    <a:alpha val="50000"/>
                  </a:srgbClr>
                </a:gs>
                <a:gs pos="100000">
                  <a:schemeClr val="accent6">
                    <a:lumMod val="5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CDC952AF-CE06-54F7-CB4A-1722F90AC3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" y="2"/>
              <a:ext cx="12191994" cy="6857996"/>
            </a:xfrm>
            <a:prstGeom prst="rect">
              <a:avLst/>
            </a:prstGeom>
          </p:spPr>
        </p:pic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6E6EDFF3-843B-AAE9-DB73-423142606F52}"/>
                </a:ext>
              </a:extLst>
            </p:cNvPr>
            <p:cNvGrpSpPr/>
            <p:nvPr/>
          </p:nvGrpSpPr>
          <p:grpSpPr>
            <a:xfrm rot="5400000">
              <a:off x="1645776" y="1222395"/>
              <a:ext cx="431603" cy="412684"/>
              <a:chOff x="1870859" y="869908"/>
              <a:chExt cx="431603" cy="412684"/>
            </a:xfrm>
          </p:grpSpPr>
          <p:sp>
            <p:nvSpPr>
              <p:cNvPr id="12" name="Graphic 15">
                <a:extLst>
                  <a:ext uri="{FF2B5EF4-FFF2-40B4-BE49-F238E27FC236}">
                    <a16:creationId xmlns:a16="http://schemas.microsoft.com/office/drawing/2014/main" id="{312F4F85-6C79-201D-E20D-64CD4728E4C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 rot="10800000">
                <a:off x="1870859" y="1154576"/>
                <a:ext cx="128016" cy="128016"/>
              </a:xfrm>
              <a:custGeom>
                <a:avLst/>
                <a:gdLst>
                  <a:gd name="connsiteX0" fmla="*/ 63857 w 127713"/>
                  <a:gd name="connsiteY0" fmla="*/ 18874 h 127713"/>
                  <a:gd name="connsiteX1" fmla="*/ 108839 w 127713"/>
                  <a:gd name="connsiteY1" fmla="*/ 63857 h 127713"/>
                  <a:gd name="connsiteX2" fmla="*/ 63857 w 127713"/>
                  <a:gd name="connsiteY2" fmla="*/ 108839 h 127713"/>
                  <a:gd name="connsiteX3" fmla="*/ 18874 w 127713"/>
                  <a:gd name="connsiteY3" fmla="*/ 63857 h 127713"/>
                  <a:gd name="connsiteX4" fmla="*/ 63857 w 127713"/>
                  <a:gd name="connsiteY4" fmla="*/ 18874 h 127713"/>
                  <a:gd name="connsiteX5" fmla="*/ 63857 w 127713"/>
                  <a:gd name="connsiteY5" fmla="*/ 0 h 127713"/>
                  <a:gd name="connsiteX6" fmla="*/ 0 w 127713"/>
                  <a:gd name="connsiteY6" fmla="*/ 63857 h 127713"/>
                  <a:gd name="connsiteX7" fmla="*/ 63857 w 127713"/>
                  <a:gd name="connsiteY7" fmla="*/ 127713 h 127713"/>
                  <a:gd name="connsiteX8" fmla="*/ 127713 w 127713"/>
                  <a:gd name="connsiteY8" fmla="*/ 63857 h 127713"/>
                  <a:gd name="connsiteX9" fmla="*/ 63857 w 127713"/>
                  <a:gd name="connsiteY9" fmla="*/ 0 h 1277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27713" h="127713">
                    <a:moveTo>
                      <a:pt x="63857" y="18874"/>
                    </a:moveTo>
                    <a:cubicBezTo>
                      <a:pt x="88700" y="18874"/>
                      <a:pt x="108839" y="39013"/>
                      <a:pt x="108839" y="63857"/>
                    </a:cubicBezTo>
                    <a:cubicBezTo>
                      <a:pt x="108839" y="88700"/>
                      <a:pt x="88700" y="108839"/>
                      <a:pt x="63857" y="108839"/>
                    </a:cubicBezTo>
                    <a:cubicBezTo>
                      <a:pt x="39013" y="108839"/>
                      <a:pt x="18874" y="88700"/>
                      <a:pt x="18874" y="63857"/>
                    </a:cubicBezTo>
                    <a:cubicBezTo>
                      <a:pt x="18898" y="39023"/>
                      <a:pt x="39023" y="18898"/>
                      <a:pt x="63857" y="18874"/>
                    </a:cubicBezTo>
                    <a:moveTo>
                      <a:pt x="63857" y="0"/>
                    </a:moveTo>
                    <a:cubicBezTo>
                      <a:pt x="28590" y="0"/>
                      <a:pt x="0" y="28590"/>
                      <a:pt x="0" y="63857"/>
                    </a:cubicBezTo>
                    <a:cubicBezTo>
                      <a:pt x="0" y="99124"/>
                      <a:pt x="28590" y="127713"/>
                      <a:pt x="63857" y="127713"/>
                    </a:cubicBezTo>
                    <a:cubicBezTo>
                      <a:pt x="99124" y="127713"/>
                      <a:pt x="127713" y="99124"/>
                      <a:pt x="127713" y="63857"/>
                    </a:cubicBezTo>
                    <a:cubicBezTo>
                      <a:pt x="127713" y="28590"/>
                      <a:pt x="99124" y="0"/>
                      <a:pt x="63857" y="0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610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13" name="Graphic 12">
                <a:extLst>
                  <a:ext uri="{FF2B5EF4-FFF2-40B4-BE49-F238E27FC236}">
                    <a16:creationId xmlns:a16="http://schemas.microsoft.com/office/drawing/2014/main" id="{01D71DAD-ECC6-A850-88E4-A4EDCF494A2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2256743" y="869908"/>
                <a:ext cx="45719" cy="37785"/>
              </a:xfrm>
              <a:custGeom>
                <a:avLst/>
                <a:gdLst>
                  <a:gd name="connsiteX0" fmla="*/ 91138 w 91138"/>
                  <a:gd name="connsiteY0" fmla="*/ 45569 h 91138"/>
                  <a:gd name="connsiteX1" fmla="*/ 45569 w 91138"/>
                  <a:gd name="connsiteY1" fmla="*/ 91138 h 91138"/>
                  <a:gd name="connsiteX2" fmla="*/ 0 w 91138"/>
                  <a:gd name="connsiteY2" fmla="*/ 45569 h 91138"/>
                  <a:gd name="connsiteX3" fmla="*/ 45569 w 91138"/>
                  <a:gd name="connsiteY3" fmla="*/ 0 h 91138"/>
                  <a:gd name="connsiteX4" fmla="*/ 91138 w 91138"/>
                  <a:gd name="connsiteY4" fmla="*/ 45569 h 911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138" h="91138">
                    <a:moveTo>
                      <a:pt x="91138" y="45569"/>
                    </a:moveTo>
                    <a:cubicBezTo>
                      <a:pt x="91138" y="70736"/>
                      <a:pt x="70736" y="91138"/>
                      <a:pt x="45569" y="91138"/>
                    </a:cubicBezTo>
                    <a:cubicBezTo>
                      <a:pt x="20402" y="91138"/>
                      <a:pt x="0" y="70736"/>
                      <a:pt x="0" y="45569"/>
                    </a:cubicBezTo>
                    <a:cubicBezTo>
                      <a:pt x="0" y="20402"/>
                      <a:pt x="20402" y="0"/>
                      <a:pt x="45569" y="0"/>
                    </a:cubicBezTo>
                    <a:cubicBezTo>
                      <a:pt x="70736" y="0"/>
                      <a:pt x="91138" y="20402"/>
                      <a:pt x="91138" y="45569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42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C632CC6D-6024-2368-8EBA-4B7A2D6428BC}"/>
                </a:ext>
              </a:extLst>
            </p:cNvPr>
            <p:cNvGrpSpPr/>
            <p:nvPr/>
          </p:nvGrpSpPr>
          <p:grpSpPr>
            <a:xfrm rot="20626702">
              <a:off x="10248169" y="5448942"/>
              <a:ext cx="431603" cy="412684"/>
              <a:chOff x="1870859" y="869908"/>
              <a:chExt cx="431603" cy="412684"/>
            </a:xfrm>
          </p:grpSpPr>
          <p:sp>
            <p:nvSpPr>
              <p:cNvPr id="6" name="Graphic 15">
                <a:extLst>
                  <a:ext uri="{FF2B5EF4-FFF2-40B4-BE49-F238E27FC236}">
                    <a16:creationId xmlns:a16="http://schemas.microsoft.com/office/drawing/2014/main" id="{B05BE7BE-7D54-A09B-8A67-6B28CF6BB6C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 rot="10800000">
                <a:off x="1870859" y="1154576"/>
                <a:ext cx="128016" cy="128016"/>
              </a:xfrm>
              <a:custGeom>
                <a:avLst/>
                <a:gdLst>
                  <a:gd name="connsiteX0" fmla="*/ 63857 w 127713"/>
                  <a:gd name="connsiteY0" fmla="*/ 18874 h 127713"/>
                  <a:gd name="connsiteX1" fmla="*/ 108839 w 127713"/>
                  <a:gd name="connsiteY1" fmla="*/ 63857 h 127713"/>
                  <a:gd name="connsiteX2" fmla="*/ 63857 w 127713"/>
                  <a:gd name="connsiteY2" fmla="*/ 108839 h 127713"/>
                  <a:gd name="connsiteX3" fmla="*/ 18874 w 127713"/>
                  <a:gd name="connsiteY3" fmla="*/ 63857 h 127713"/>
                  <a:gd name="connsiteX4" fmla="*/ 63857 w 127713"/>
                  <a:gd name="connsiteY4" fmla="*/ 18874 h 127713"/>
                  <a:gd name="connsiteX5" fmla="*/ 63857 w 127713"/>
                  <a:gd name="connsiteY5" fmla="*/ 0 h 127713"/>
                  <a:gd name="connsiteX6" fmla="*/ 0 w 127713"/>
                  <a:gd name="connsiteY6" fmla="*/ 63857 h 127713"/>
                  <a:gd name="connsiteX7" fmla="*/ 63857 w 127713"/>
                  <a:gd name="connsiteY7" fmla="*/ 127713 h 127713"/>
                  <a:gd name="connsiteX8" fmla="*/ 127713 w 127713"/>
                  <a:gd name="connsiteY8" fmla="*/ 63857 h 127713"/>
                  <a:gd name="connsiteX9" fmla="*/ 63857 w 127713"/>
                  <a:gd name="connsiteY9" fmla="*/ 0 h 1277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27713" h="127713">
                    <a:moveTo>
                      <a:pt x="63857" y="18874"/>
                    </a:moveTo>
                    <a:cubicBezTo>
                      <a:pt x="88700" y="18874"/>
                      <a:pt x="108839" y="39013"/>
                      <a:pt x="108839" y="63857"/>
                    </a:cubicBezTo>
                    <a:cubicBezTo>
                      <a:pt x="108839" y="88700"/>
                      <a:pt x="88700" y="108839"/>
                      <a:pt x="63857" y="108839"/>
                    </a:cubicBezTo>
                    <a:cubicBezTo>
                      <a:pt x="39013" y="108839"/>
                      <a:pt x="18874" y="88700"/>
                      <a:pt x="18874" y="63857"/>
                    </a:cubicBezTo>
                    <a:cubicBezTo>
                      <a:pt x="18898" y="39023"/>
                      <a:pt x="39023" y="18898"/>
                      <a:pt x="63857" y="18874"/>
                    </a:cubicBezTo>
                    <a:moveTo>
                      <a:pt x="63857" y="0"/>
                    </a:moveTo>
                    <a:cubicBezTo>
                      <a:pt x="28590" y="0"/>
                      <a:pt x="0" y="28590"/>
                      <a:pt x="0" y="63857"/>
                    </a:cubicBezTo>
                    <a:cubicBezTo>
                      <a:pt x="0" y="99124"/>
                      <a:pt x="28590" y="127713"/>
                      <a:pt x="63857" y="127713"/>
                    </a:cubicBezTo>
                    <a:cubicBezTo>
                      <a:pt x="99124" y="127713"/>
                      <a:pt x="127713" y="99124"/>
                      <a:pt x="127713" y="63857"/>
                    </a:cubicBezTo>
                    <a:cubicBezTo>
                      <a:pt x="127713" y="28590"/>
                      <a:pt x="99124" y="0"/>
                      <a:pt x="63857" y="0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610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7" name="Graphic 12">
                <a:extLst>
                  <a:ext uri="{FF2B5EF4-FFF2-40B4-BE49-F238E27FC236}">
                    <a16:creationId xmlns:a16="http://schemas.microsoft.com/office/drawing/2014/main" id="{258346A9-F75C-6704-EEED-CF7A8A0F801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2256743" y="869908"/>
                <a:ext cx="45719" cy="37785"/>
              </a:xfrm>
              <a:custGeom>
                <a:avLst/>
                <a:gdLst>
                  <a:gd name="connsiteX0" fmla="*/ 91138 w 91138"/>
                  <a:gd name="connsiteY0" fmla="*/ 45569 h 91138"/>
                  <a:gd name="connsiteX1" fmla="*/ 45569 w 91138"/>
                  <a:gd name="connsiteY1" fmla="*/ 91138 h 91138"/>
                  <a:gd name="connsiteX2" fmla="*/ 0 w 91138"/>
                  <a:gd name="connsiteY2" fmla="*/ 45569 h 91138"/>
                  <a:gd name="connsiteX3" fmla="*/ 45569 w 91138"/>
                  <a:gd name="connsiteY3" fmla="*/ 0 h 91138"/>
                  <a:gd name="connsiteX4" fmla="*/ 91138 w 91138"/>
                  <a:gd name="connsiteY4" fmla="*/ 45569 h 911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138" h="91138">
                    <a:moveTo>
                      <a:pt x="91138" y="45569"/>
                    </a:moveTo>
                    <a:cubicBezTo>
                      <a:pt x="91138" y="70736"/>
                      <a:pt x="70736" y="91138"/>
                      <a:pt x="45569" y="91138"/>
                    </a:cubicBezTo>
                    <a:cubicBezTo>
                      <a:pt x="20402" y="91138"/>
                      <a:pt x="0" y="70736"/>
                      <a:pt x="0" y="45569"/>
                    </a:cubicBezTo>
                    <a:cubicBezTo>
                      <a:pt x="0" y="20402"/>
                      <a:pt x="20402" y="0"/>
                      <a:pt x="45569" y="0"/>
                    </a:cubicBezTo>
                    <a:cubicBezTo>
                      <a:pt x="70736" y="0"/>
                      <a:pt x="91138" y="20402"/>
                      <a:pt x="91138" y="45569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42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82CC39D-03B1-4933-F236-462B5862E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2448" y="264160"/>
            <a:ext cx="6327105" cy="3373973"/>
          </a:xfrm>
        </p:spPr>
        <p:txBody>
          <a:bodyPr anchor="b"/>
          <a:lstStyle>
            <a:lvl1pPr algn="ctr">
              <a:defRPr sz="3200" cap="all" spc="600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F711CA51-49DC-62CA-F147-F286B1C9DBD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932448" y="3962135"/>
            <a:ext cx="6327105" cy="2653771"/>
          </a:xfrm>
        </p:spPr>
        <p:txBody>
          <a:bodyPr>
            <a:noAutofit/>
          </a:bodyPr>
          <a:lstStyle>
            <a:lvl1pPr marL="0" indent="0" algn="ctr">
              <a:buNone/>
              <a:defRPr sz="1800" b="0" i="0" cap="all" spc="300" baseline="0">
                <a:solidFill>
                  <a:schemeClr val="bg1"/>
                </a:solidFill>
                <a:latin typeface="+mj-lt"/>
                <a:cs typeface="Biome Light" panose="020B03030302040208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1183414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2 column">
    <p:bg>
      <p:bgPr>
        <a:gradFill>
          <a:gsLst>
            <a:gs pos="100000">
              <a:schemeClr val="tx2"/>
            </a:gs>
            <a:gs pos="81000">
              <a:schemeClr val="accent6"/>
            </a:gs>
            <a:gs pos="31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7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9C7D5518-914C-92E3-E9EC-26752C9F0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1" y="-6350"/>
            <a:ext cx="12192000" cy="6864350"/>
            <a:chOff x="-1" y="-6350"/>
            <a:chExt cx="12192000" cy="686435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C82D0B82-F74C-65EF-3BF6-8EEA16F36B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428750" y="-6350"/>
              <a:ext cx="10763249" cy="6864350"/>
            </a:xfrm>
            <a:prstGeom prst="rect">
              <a:avLst/>
            </a:prstGeom>
            <a:solidFill>
              <a:schemeClr val="tx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6" name="Picture 5" descr="A blue and purple spiral&#10;&#10;Description automatically generated">
              <a:extLst>
                <a:ext uri="{FF2B5EF4-FFF2-40B4-BE49-F238E27FC236}">
                  <a16:creationId xmlns:a16="http://schemas.microsoft.com/office/drawing/2014/main" id="{44E12326-9CF4-38EC-1BAF-1F994F22089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-93"/>
            <a:stretch/>
          </p:blipFill>
          <p:spPr>
            <a:xfrm flipH="1">
              <a:off x="-1" y="0"/>
              <a:ext cx="1428751" cy="6858000"/>
            </a:xfrm>
            <a:prstGeom prst="rect">
              <a:avLst/>
            </a:prstGeom>
          </p:spPr>
        </p:pic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AD5C1D9C-B114-FC6A-9213-7287D39EAD9F}"/>
                </a:ext>
              </a:extLst>
            </p:cNvPr>
            <p:cNvGrpSpPr/>
            <p:nvPr/>
          </p:nvGrpSpPr>
          <p:grpSpPr>
            <a:xfrm>
              <a:off x="10649689" y="4382998"/>
              <a:ext cx="754139" cy="1865729"/>
              <a:chOff x="653351" y="2693558"/>
              <a:chExt cx="754139" cy="1865729"/>
            </a:xfrm>
          </p:grpSpPr>
          <p:sp>
            <p:nvSpPr>
              <p:cNvPr id="11" name="Graphic 15">
                <a:extLst>
                  <a:ext uri="{FF2B5EF4-FFF2-40B4-BE49-F238E27FC236}">
                    <a16:creationId xmlns:a16="http://schemas.microsoft.com/office/drawing/2014/main" id="{2BC89B10-C93E-8CE5-73B3-F6049168C31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1098137" y="2693558"/>
                <a:ext cx="128016" cy="128016"/>
              </a:xfrm>
              <a:custGeom>
                <a:avLst/>
                <a:gdLst>
                  <a:gd name="connsiteX0" fmla="*/ 63857 w 127713"/>
                  <a:gd name="connsiteY0" fmla="*/ 18874 h 127713"/>
                  <a:gd name="connsiteX1" fmla="*/ 108839 w 127713"/>
                  <a:gd name="connsiteY1" fmla="*/ 63857 h 127713"/>
                  <a:gd name="connsiteX2" fmla="*/ 63857 w 127713"/>
                  <a:gd name="connsiteY2" fmla="*/ 108839 h 127713"/>
                  <a:gd name="connsiteX3" fmla="*/ 18874 w 127713"/>
                  <a:gd name="connsiteY3" fmla="*/ 63857 h 127713"/>
                  <a:gd name="connsiteX4" fmla="*/ 63857 w 127713"/>
                  <a:gd name="connsiteY4" fmla="*/ 18874 h 127713"/>
                  <a:gd name="connsiteX5" fmla="*/ 63857 w 127713"/>
                  <a:gd name="connsiteY5" fmla="*/ 0 h 127713"/>
                  <a:gd name="connsiteX6" fmla="*/ 0 w 127713"/>
                  <a:gd name="connsiteY6" fmla="*/ 63857 h 127713"/>
                  <a:gd name="connsiteX7" fmla="*/ 63857 w 127713"/>
                  <a:gd name="connsiteY7" fmla="*/ 127713 h 127713"/>
                  <a:gd name="connsiteX8" fmla="*/ 127713 w 127713"/>
                  <a:gd name="connsiteY8" fmla="*/ 63857 h 127713"/>
                  <a:gd name="connsiteX9" fmla="*/ 63857 w 127713"/>
                  <a:gd name="connsiteY9" fmla="*/ 0 h 1277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27713" h="127713">
                    <a:moveTo>
                      <a:pt x="63857" y="18874"/>
                    </a:moveTo>
                    <a:cubicBezTo>
                      <a:pt x="88700" y="18874"/>
                      <a:pt x="108839" y="39013"/>
                      <a:pt x="108839" y="63857"/>
                    </a:cubicBezTo>
                    <a:cubicBezTo>
                      <a:pt x="108839" y="88700"/>
                      <a:pt x="88700" y="108839"/>
                      <a:pt x="63857" y="108839"/>
                    </a:cubicBezTo>
                    <a:cubicBezTo>
                      <a:pt x="39013" y="108839"/>
                      <a:pt x="18874" y="88700"/>
                      <a:pt x="18874" y="63857"/>
                    </a:cubicBezTo>
                    <a:cubicBezTo>
                      <a:pt x="18898" y="39023"/>
                      <a:pt x="39023" y="18898"/>
                      <a:pt x="63857" y="18874"/>
                    </a:cubicBezTo>
                    <a:moveTo>
                      <a:pt x="63857" y="0"/>
                    </a:moveTo>
                    <a:cubicBezTo>
                      <a:pt x="28590" y="0"/>
                      <a:pt x="0" y="28590"/>
                      <a:pt x="0" y="63857"/>
                    </a:cubicBezTo>
                    <a:cubicBezTo>
                      <a:pt x="0" y="99124"/>
                      <a:pt x="28590" y="127713"/>
                      <a:pt x="63857" y="127713"/>
                    </a:cubicBezTo>
                    <a:cubicBezTo>
                      <a:pt x="99124" y="127713"/>
                      <a:pt x="127713" y="99124"/>
                      <a:pt x="127713" y="63857"/>
                    </a:cubicBezTo>
                    <a:cubicBezTo>
                      <a:pt x="127713" y="28590"/>
                      <a:pt x="99124" y="0"/>
                      <a:pt x="63857" y="0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610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12" name="Graphic 12">
                <a:extLst>
                  <a:ext uri="{FF2B5EF4-FFF2-40B4-BE49-F238E27FC236}">
                    <a16:creationId xmlns:a16="http://schemas.microsoft.com/office/drawing/2014/main" id="{39DB2AA2-9661-AC91-932D-2F1BEC47BD8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1306906" y="3837599"/>
                <a:ext cx="100584" cy="100584"/>
              </a:xfrm>
              <a:custGeom>
                <a:avLst/>
                <a:gdLst>
                  <a:gd name="connsiteX0" fmla="*/ 91138 w 91138"/>
                  <a:gd name="connsiteY0" fmla="*/ 45569 h 91138"/>
                  <a:gd name="connsiteX1" fmla="*/ 45569 w 91138"/>
                  <a:gd name="connsiteY1" fmla="*/ 91138 h 91138"/>
                  <a:gd name="connsiteX2" fmla="*/ 0 w 91138"/>
                  <a:gd name="connsiteY2" fmla="*/ 45569 h 91138"/>
                  <a:gd name="connsiteX3" fmla="*/ 45569 w 91138"/>
                  <a:gd name="connsiteY3" fmla="*/ 0 h 91138"/>
                  <a:gd name="connsiteX4" fmla="*/ 91138 w 91138"/>
                  <a:gd name="connsiteY4" fmla="*/ 45569 h 911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138" h="91138">
                    <a:moveTo>
                      <a:pt x="91138" y="45569"/>
                    </a:moveTo>
                    <a:cubicBezTo>
                      <a:pt x="91138" y="70736"/>
                      <a:pt x="70736" y="91138"/>
                      <a:pt x="45569" y="91138"/>
                    </a:cubicBezTo>
                    <a:cubicBezTo>
                      <a:pt x="20402" y="91138"/>
                      <a:pt x="0" y="70736"/>
                      <a:pt x="0" y="45569"/>
                    </a:cubicBezTo>
                    <a:cubicBezTo>
                      <a:pt x="0" y="20402"/>
                      <a:pt x="20402" y="0"/>
                      <a:pt x="45569" y="0"/>
                    </a:cubicBezTo>
                    <a:cubicBezTo>
                      <a:pt x="70736" y="0"/>
                      <a:pt x="91138" y="20402"/>
                      <a:pt x="91138" y="45569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42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13" name="Graphic 12">
                <a:extLst>
                  <a:ext uri="{FF2B5EF4-FFF2-40B4-BE49-F238E27FC236}">
                    <a16:creationId xmlns:a16="http://schemas.microsoft.com/office/drawing/2014/main" id="{86C9AC9B-3792-E880-03FE-D46FB046AB6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653351" y="4521502"/>
                <a:ext cx="45719" cy="37785"/>
              </a:xfrm>
              <a:custGeom>
                <a:avLst/>
                <a:gdLst>
                  <a:gd name="connsiteX0" fmla="*/ 91138 w 91138"/>
                  <a:gd name="connsiteY0" fmla="*/ 45569 h 91138"/>
                  <a:gd name="connsiteX1" fmla="*/ 45569 w 91138"/>
                  <a:gd name="connsiteY1" fmla="*/ 91138 h 91138"/>
                  <a:gd name="connsiteX2" fmla="*/ 0 w 91138"/>
                  <a:gd name="connsiteY2" fmla="*/ 45569 h 91138"/>
                  <a:gd name="connsiteX3" fmla="*/ 45569 w 91138"/>
                  <a:gd name="connsiteY3" fmla="*/ 0 h 91138"/>
                  <a:gd name="connsiteX4" fmla="*/ 91138 w 91138"/>
                  <a:gd name="connsiteY4" fmla="*/ 45569 h 911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138" h="91138">
                    <a:moveTo>
                      <a:pt x="91138" y="45569"/>
                    </a:moveTo>
                    <a:cubicBezTo>
                      <a:pt x="91138" y="70736"/>
                      <a:pt x="70736" y="91138"/>
                      <a:pt x="45569" y="91138"/>
                    </a:cubicBezTo>
                    <a:cubicBezTo>
                      <a:pt x="20402" y="91138"/>
                      <a:pt x="0" y="70736"/>
                      <a:pt x="0" y="45569"/>
                    </a:cubicBezTo>
                    <a:cubicBezTo>
                      <a:pt x="0" y="20402"/>
                      <a:pt x="20402" y="0"/>
                      <a:pt x="45569" y="0"/>
                    </a:cubicBezTo>
                    <a:cubicBezTo>
                      <a:pt x="70736" y="0"/>
                      <a:pt x="91138" y="20402"/>
                      <a:pt x="91138" y="45569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42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1142A133-65D6-D958-C0CD-E8D45B9BD7BB}"/>
                </a:ext>
              </a:extLst>
            </p:cNvPr>
            <p:cNvGrpSpPr/>
            <p:nvPr/>
          </p:nvGrpSpPr>
          <p:grpSpPr>
            <a:xfrm>
              <a:off x="1870859" y="869908"/>
              <a:ext cx="431603" cy="412684"/>
              <a:chOff x="1870859" y="869908"/>
              <a:chExt cx="431603" cy="412684"/>
            </a:xfrm>
          </p:grpSpPr>
          <p:sp>
            <p:nvSpPr>
              <p:cNvPr id="9" name="Graphic 15">
                <a:extLst>
                  <a:ext uri="{FF2B5EF4-FFF2-40B4-BE49-F238E27FC236}">
                    <a16:creationId xmlns:a16="http://schemas.microsoft.com/office/drawing/2014/main" id="{A746B023-387D-4EAC-052B-60F131E6E70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 rot="10800000">
                <a:off x="1870859" y="1154576"/>
                <a:ext cx="128016" cy="128016"/>
              </a:xfrm>
              <a:custGeom>
                <a:avLst/>
                <a:gdLst>
                  <a:gd name="connsiteX0" fmla="*/ 63857 w 127713"/>
                  <a:gd name="connsiteY0" fmla="*/ 18874 h 127713"/>
                  <a:gd name="connsiteX1" fmla="*/ 108839 w 127713"/>
                  <a:gd name="connsiteY1" fmla="*/ 63857 h 127713"/>
                  <a:gd name="connsiteX2" fmla="*/ 63857 w 127713"/>
                  <a:gd name="connsiteY2" fmla="*/ 108839 h 127713"/>
                  <a:gd name="connsiteX3" fmla="*/ 18874 w 127713"/>
                  <a:gd name="connsiteY3" fmla="*/ 63857 h 127713"/>
                  <a:gd name="connsiteX4" fmla="*/ 63857 w 127713"/>
                  <a:gd name="connsiteY4" fmla="*/ 18874 h 127713"/>
                  <a:gd name="connsiteX5" fmla="*/ 63857 w 127713"/>
                  <a:gd name="connsiteY5" fmla="*/ 0 h 127713"/>
                  <a:gd name="connsiteX6" fmla="*/ 0 w 127713"/>
                  <a:gd name="connsiteY6" fmla="*/ 63857 h 127713"/>
                  <a:gd name="connsiteX7" fmla="*/ 63857 w 127713"/>
                  <a:gd name="connsiteY7" fmla="*/ 127713 h 127713"/>
                  <a:gd name="connsiteX8" fmla="*/ 127713 w 127713"/>
                  <a:gd name="connsiteY8" fmla="*/ 63857 h 127713"/>
                  <a:gd name="connsiteX9" fmla="*/ 63857 w 127713"/>
                  <a:gd name="connsiteY9" fmla="*/ 0 h 1277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27713" h="127713">
                    <a:moveTo>
                      <a:pt x="63857" y="18874"/>
                    </a:moveTo>
                    <a:cubicBezTo>
                      <a:pt x="88700" y="18874"/>
                      <a:pt x="108839" y="39013"/>
                      <a:pt x="108839" y="63857"/>
                    </a:cubicBezTo>
                    <a:cubicBezTo>
                      <a:pt x="108839" y="88700"/>
                      <a:pt x="88700" y="108839"/>
                      <a:pt x="63857" y="108839"/>
                    </a:cubicBezTo>
                    <a:cubicBezTo>
                      <a:pt x="39013" y="108839"/>
                      <a:pt x="18874" y="88700"/>
                      <a:pt x="18874" y="63857"/>
                    </a:cubicBezTo>
                    <a:cubicBezTo>
                      <a:pt x="18898" y="39023"/>
                      <a:pt x="39023" y="18898"/>
                      <a:pt x="63857" y="18874"/>
                    </a:cubicBezTo>
                    <a:moveTo>
                      <a:pt x="63857" y="0"/>
                    </a:moveTo>
                    <a:cubicBezTo>
                      <a:pt x="28590" y="0"/>
                      <a:pt x="0" y="28590"/>
                      <a:pt x="0" y="63857"/>
                    </a:cubicBezTo>
                    <a:cubicBezTo>
                      <a:pt x="0" y="99124"/>
                      <a:pt x="28590" y="127713"/>
                      <a:pt x="63857" y="127713"/>
                    </a:cubicBezTo>
                    <a:cubicBezTo>
                      <a:pt x="99124" y="127713"/>
                      <a:pt x="127713" y="99124"/>
                      <a:pt x="127713" y="63857"/>
                    </a:cubicBezTo>
                    <a:cubicBezTo>
                      <a:pt x="127713" y="28590"/>
                      <a:pt x="99124" y="0"/>
                      <a:pt x="63857" y="0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610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10" name="Graphic 12">
                <a:extLst>
                  <a:ext uri="{FF2B5EF4-FFF2-40B4-BE49-F238E27FC236}">
                    <a16:creationId xmlns:a16="http://schemas.microsoft.com/office/drawing/2014/main" id="{20760125-21CF-A296-3EA7-3C6C0E9BCB2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2256743" y="869908"/>
                <a:ext cx="45719" cy="37785"/>
              </a:xfrm>
              <a:custGeom>
                <a:avLst/>
                <a:gdLst>
                  <a:gd name="connsiteX0" fmla="*/ 91138 w 91138"/>
                  <a:gd name="connsiteY0" fmla="*/ 45569 h 91138"/>
                  <a:gd name="connsiteX1" fmla="*/ 45569 w 91138"/>
                  <a:gd name="connsiteY1" fmla="*/ 91138 h 91138"/>
                  <a:gd name="connsiteX2" fmla="*/ 0 w 91138"/>
                  <a:gd name="connsiteY2" fmla="*/ 45569 h 91138"/>
                  <a:gd name="connsiteX3" fmla="*/ 45569 w 91138"/>
                  <a:gd name="connsiteY3" fmla="*/ 0 h 91138"/>
                  <a:gd name="connsiteX4" fmla="*/ 91138 w 91138"/>
                  <a:gd name="connsiteY4" fmla="*/ 45569 h 911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138" h="91138">
                    <a:moveTo>
                      <a:pt x="91138" y="45569"/>
                    </a:moveTo>
                    <a:cubicBezTo>
                      <a:pt x="91138" y="70736"/>
                      <a:pt x="70736" y="91138"/>
                      <a:pt x="45569" y="91138"/>
                    </a:cubicBezTo>
                    <a:cubicBezTo>
                      <a:pt x="20402" y="91138"/>
                      <a:pt x="0" y="70736"/>
                      <a:pt x="0" y="45569"/>
                    </a:cubicBezTo>
                    <a:cubicBezTo>
                      <a:pt x="0" y="20402"/>
                      <a:pt x="20402" y="0"/>
                      <a:pt x="45569" y="0"/>
                    </a:cubicBezTo>
                    <a:cubicBezTo>
                      <a:pt x="70736" y="0"/>
                      <a:pt x="91138" y="20402"/>
                      <a:pt x="91138" y="45569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42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</p:grp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F851D11-41E3-33F2-CBA6-B2A9A5A2A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2369139" y="2002443"/>
            <a:ext cx="8873530" cy="0"/>
          </a:xfrm>
          <a:prstGeom prst="line">
            <a:avLst/>
          </a:prstGeom>
          <a:ln w="25400">
            <a:gradFill>
              <a:gsLst>
                <a:gs pos="0">
                  <a:schemeClr val="accent4">
                    <a:lumMod val="50000"/>
                  </a:schemeClr>
                </a:gs>
                <a:gs pos="100000">
                  <a:schemeClr val="accent6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DF8070BB-B3B5-3A8A-2466-D661C74179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99620" y="162560"/>
            <a:ext cx="8843050" cy="1616904"/>
          </a:xfrm>
        </p:spPr>
        <p:txBody>
          <a:bodyPr lIns="0" anchor="b">
            <a:noAutofit/>
          </a:bodyPr>
          <a:lstStyle>
            <a:lvl1pPr algn="l">
              <a:defRPr sz="3200" cap="all" spc="0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2003C5A-BF21-DE87-0ED1-3E2D0F32B5D8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2373002" y="2474811"/>
            <a:ext cx="4015098" cy="3528397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000"/>
              </a:spcBef>
              <a:buClr>
                <a:schemeClr val="accent6"/>
              </a:buClr>
              <a:buFont typeface="Arial" panose="020B0604020202020204" pitchFamily="34" charset="0"/>
              <a:buNone/>
              <a:defRPr sz="1800" spc="0" baseline="0">
                <a:solidFill>
                  <a:schemeClr val="bg1"/>
                </a:solidFill>
                <a:latin typeface="+mn-lt"/>
              </a:defRPr>
            </a:lvl1pPr>
            <a:lvl2pPr marL="283464" indent="-28575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  <a:defRPr sz="1800" spc="0">
                <a:solidFill>
                  <a:schemeClr val="bg1"/>
                </a:solidFill>
              </a:defRPr>
            </a:lvl2pPr>
            <a:lvl3pPr marL="566928" indent="-28575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  <a:defRPr sz="1800" spc="0">
                <a:solidFill>
                  <a:schemeClr val="bg1"/>
                </a:solidFill>
              </a:defRPr>
            </a:lvl3pPr>
            <a:lvl4pPr marL="859536" indent="-28575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  <a:defRPr sz="1800" spc="0">
                <a:solidFill>
                  <a:schemeClr val="bg1"/>
                </a:solidFill>
              </a:defRPr>
            </a:lvl4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1" name="Content Placeholder 4">
            <a:extLst>
              <a:ext uri="{FF2B5EF4-FFF2-40B4-BE49-F238E27FC236}">
                <a16:creationId xmlns:a16="http://schemas.microsoft.com/office/drawing/2014/main" id="{D77F99A7-26FA-422E-43E9-C76B4A56E44A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6995159" y="2474811"/>
            <a:ext cx="4227332" cy="3528397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000"/>
              </a:spcBef>
              <a:buClr>
                <a:schemeClr val="accent6"/>
              </a:buClr>
              <a:buFont typeface="Arial" panose="020B0604020202020204" pitchFamily="34" charset="0"/>
              <a:buNone/>
              <a:defRPr sz="1800" spc="0" baseline="0">
                <a:solidFill>
                  <a:schemeClr val="bg1"/>
                </a:solidFill>
                <a:latin typeface="+mn-lt"/>
              </a:defRPr>
            </a:lvl1pPr>
            <a:lvl2pPr marL="283464" indent="-28575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  <a:defRPr sz="1800" spc="0">
                <a:solidFill>
                  <a:schemeClr val="bg1"/>
                </a:solidFill>
              </a:defRPr>
            </a:lvl2pPr>
            <a:lvl3pPr marL="566928" indent="-28575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  <a:defRPr sz="1800" spc="0">
                <a:solidFill>
                  <a:schemeClr val="bg1"/>
                </a:solidFill>
              </a:defRPr>
            </a:lvl3pPr>
            <a:lvl4pPr marL="859536" indent="-28575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  <a:defRPr sz="1800" spc="0">
                <a:solidFill>
                  <a:schemeClr val="bg1"/>
                </a:solidFill>
              </a:defRPr>
            </a:lvl4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B02A6961-FD29-3446-6A70-B0D4EE5D1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405" y="6237287"/>
            <a:ext cx="4114800" cy="365125"/>
          </a:xfrm>
        </p:spPr>
        <p:txBody>
          <a:bodyPr>
            <a:noAutofit/>
          </a:bodyPr>
          <a:lstStyle>
            <a:lvl1pPr algn="l">
              <a:defRPr sz="1200" spc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8477A85-1CCD-1BF5-8FF0-11B80AE2F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FE024F78-56A6-7740-B68D-8D4D026EDF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82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2 column">
    <p:bg>
      <p:bgPr>
        <a:gradFill>
          <a:gsLst>
            <a:gs pos="100000">
              <a:schemeClr val="tx2"/>
            </a:gs>
            <a:gs pos="81000">
              <a:schemeClr val="accent6"/>
            </a:gs>
            <a:gs pos="31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7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3A7247A-846A-F316-B494-69B42CBF3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21869" y="343814"/>
            <a:ext cx="11550701" cy="6210605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84B3AF6-983E-0901-0045-6CDF4E93E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7039" y="1983705"/>
            <a:ext cx="10435630" cy="0"/>
          </a:xfrm>
          <a:prstGeom prst="line">
            <a:avLst/>
          </a:prstGeom>
          <a:ln w="25400">
            <a:gradFill>
              <a:gsLst>
                <a:gs pos="0">
                  <a:schemeClr val="accent4">
                    <a:lumMod val="50000"/>
                  </a:schemeClr>
                </a:gs>
                <a:gs pos="100000">
                  <a:schemeClr val="accent6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3C5B7647-403E-A66E-6CF4-0D3A99AA5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0800000" flipH="1">
            <a:off x="10488530" y="4210019"/>
            <a:ext cx="754139" cy="1865729"/>
            <a:chOff x="653351" y="2693558"/>
            <a:chExt cx="754139" cy="1865729"/>
          </a:xfrm>
        </p:grpSpPr>
        <p:sp>
          <p:nvSpPr>
            <p:cNvPr id="10" name="Graphic 15">
              <a:extLst>
                <a:ext uri="{FF2B5EF4-FFF2-40B4-BE49-F238E27FC236}">
                  <a16:creationId xmlns:a16="http://schemas.microsoft.com/office/drawing/2014/main" id="{E48E731E-FEF1-9C59-64B0-9CB6E88539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098137" y="2693558"/>
              <a:ext cx="128016" cy="128016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  <a:alpha val="49071"/>
              </a:schemeClr>
            </a:solidFill>
            <a:ln w="610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Graphic 12">
              <a:extLst>
                <a:ext uri="{FF2B5EF4-FFF2-40B4-BE49-F238E27FC236}">
                  <a16:creationId xmlns:a16="http://schemas.microsoft.com/office/drawing/2014/main" id="{AFE83BB3-4D12-8E20-CA93-1834D7F0A4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306906" y="3837599"/>
              <a:ext cx="100584" cy="100584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  <a:alpha val="49071"/>
              </a:schemeClr>
            </a:solidFill>
            <a:ln w="422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Graphic 12">
              <a:extLst>
                <a:ext uri="{FF2B5EF4-FFF2-40B4-BE49-F238E27FC236}">
                  <a16:creationId xmlns:a16="http://schemas.microsoft.com/office/drawing/2014/main" id="{3EB1D810-BC05-6C0E-0DE4-3604EBAADC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653351" y="4521502"/>
              <a:ext cx="45719" cy="37785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  <a:alpha val="49071"/>
              </a:schemeClr>
            </a:solidFill>
            <a:ln w="422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8070BB-B3B5-3A8A-2466-D661C74179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1680" y="430482"/>
            <a:ext cx="10500989" cy="1327464"/>
          </a:xfrm>
        </p:spPr>
        <p:txBody>
          <a:bodyPr anchor="b">
            <a:noAutofit/>
          </a:bodyPr>
          <a:lstStyle>
            <a:lvl1pPr algn="l">
              <a:defRPr sz="3200" cap="all" spc="0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2003C5A-BF21-DE87-0ED1-3E2D0F32B5D8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07038" y="2465539"/>
            <a:ext cx="3774587" cy="3723753"/>
          </a:xfrm>
        </p:spPr>
        <p:txBody>
          <a:bodyPr/>
          <a:lstStyle>
            <a:lvl1pPr marL="342900" indent="-34290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+mj-lt"/>
              <a:buAutoNum type="arabicPeriod"/>
              <a:defRPr sz="1800" spc="0" baseline="0">
                <a:solidFill>
                  <a:schemeClr val="bg1"/>
                </a:solidFill>
                <a:latin typeface="+mn-lt"/>
              </a:defRPr>
            </a:lvl1pPr>
            <a:lvl2pPr marL="626364" indent="-34290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+mj-lt"/>
              <a:buAutoNum type="alphaLcPeriod"/>
              <a:defRPr sz="1800" spc="0">
                <a:solidFill>
                  <a:schemeClr val="bg1"/>
                </a:solidFill>
                <a:latin typeface="+mn-lt"/>
              </a:defRPr>
            </a:lvl2pPr>
            <a:lvl3pPr marL="918972" indent="-34290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+mj-lt"/>
              <a:buAutoNum type="arabicParenR"/>
              <a:defRPr sz="1800" spc="0">
                <a:solidFill>
                  <a:schemeClr val="bg1"/>
                </a:solidFill>
                <a:latin typeface="+mn-lt"/>
              </a:defRPr>
            </a:lvl3pPr>
            <a:lvl4pPr marL="1209294" indent="-34290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+mj-lt"/>
              <a:buAutoNum type="alphaLcParenR"/>
              <a:defRPr sz="1800" spc="0">
                <a:solidFill>
                  <a:schemeClr val="bg1"/>
                </a:solidFill>
                <a:latin typeface="+mn-lt"/>
              </a:defRPr>
            </a:lvl4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39870F08-C2AE-9AF7-58DE-EEA8A48BEDA9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4927600" y="2465539"/>
            <a:ext cx="6315069" cy="3723753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000"/>
              </a:spcBef>
              <a:buClr>
                <a:schemeClr val="accent6"/>
              </a:buClr>
              <a:buFont typeface="Arial" panose="020B0604020202020204" pitchFamily="34" charset="0"/>
              <a:buNone/>
              <a:defRPr sz="1800" spc="0" baseline="0">
                <a:solidFill>
                  <a:schemeClr val="bg1"/>
                </a:solidFill>
                <a:latin typeface="+mn-lt"/>
              </a:defRPr>
            </a:lvl1pPr>
            <a:lvl2pPr marL="283464" indent="-28575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  <a:defRPr sz="1800" spc="0">
                <a:solidFill>
                  <a:schemeClr val="bg1"/>
                </a:solidFill>
                <a:latin typeface="+mn-lt"/>
              </a:defRPr>
            </a:lvl2pPr>
            <a:lvl3pPr marL="566928" indent="-28575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  <a:defRPr sz="1800" spc="0">
                <a:solidFill>
                  <a:schemeClr val="bg1"/>
                </a:solidFill>
                <a:latin typeface="+mn-lt"/>
              </a:defRPr>
            </a:lvl3pPr>
            <a:lvl4pPr marL="859536" indent="-28575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  <a:defRPr sz="1800" spc="0">
                <a:solidFill>
                  <a:schemeClr val="bg1"/>
                </a:solidFill>
                <a:latin typeface="+mn-lt"/>
              </a:defRPr>
            </a:lvl4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B02A6961-FD29-3446-6A70-B0D4EE5D1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405" y="6237287"/>
            <a:ext cx="4114800" cy="365125"/>
          </a:xfrm>
        </p:spPr>
        <p:txBody>
          <a:bodyPr>
            <a:noAutofit/>
          </a:bodyPr>
          <a:lstStyle>
            <a:lvl1pPr algn="l">
              <a:defRPr sz="1200" spc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8477A85-1CCD-1BF5-8FF0-11B80AE2F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FE024F78-56A6-7740-B68D-8D4D026EDF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2227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/>
            </a:gs>
            <a:gs pos="99000">
              <a:srgbClr val="05202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3EA418-19D1-0D4D-BE52-40A86E32F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2BAE0C-5187-A64D-A481-E69245670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759C05-48F5-9346-8256-5B61C6990E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bg1"/>
                </a:solidFill>
                <a:latin typeface="+mj-lt"/>
                <a:cs typeface="Biome" panose="020B05030302040208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175D63-7351-9C4A-AEE0-10E27B3B64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bg1"/>
                </a:solidFill>
                <a:latin typeface="+mj-lt"/>
                <a:cs typeface="Biome" panose="020B05030302040208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50889F-2BBA-5F45-95BC-BEA6688167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bg1"/>
                </a:solidFill>
                <a:latin typeface="+mj-lt"/>
                <a:cs typeface="Biome" panose="020B0503030204020804" pitchFamily="34" charset="0"/>
              </a:defRPr>
            </a:lvl1pPr>
          </a:lstStyle>
          <a:p>
            <a:fld id="{FE024F78-56A6-7740-B68D-8D4D026EDF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693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79" r:id="rId2"/>
    <p:sldLayoutId id="2147483669" r:id="rId3"/>
    <p:sldLayoutId id="2147483672" r:id="rId4"/>
    <p:sldLayoutId id="2147483673" r:id="rId5"/>
    <p:sldLayoutId id="2147483674" r:id="rId6"/>
    <p:sldLayoutId id="2147483671" r:id="rId7"/>
    <p:sldLayoutId id="2147483675" r:id="rId8"/>
    <p:sldLayoutId id="2147483676" r:id="rId9"/>
    <p:sldLayoutId id="2147483670" r:id="rId10"/>
    <p:sldLayoutId id="2147483677" r:id="rId11"/>
    <p:sldLayoutId id="2147483678" r:id="rId12"/>
    <p:sldLayoutId id="2147483664" r:id="rId13"/>
    <p:sldLayoutId id="2147483663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300" baseline="0">
          <a:solidFill>
            <a:schemeClr val="bg1"/>
          </a:solidFill>
          <a:latin typeface="+mj-lt"/>
          <a:ea typeface="+mj-ea"/>
          <a:cs typeface="Biome" panose="020B05030302040208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accent3"/>
          </a:solidFill>
          <a:latin typeface="+mj-lt"/>
          <a:ea typeface="+mn-ea"/>
          <a:cs typeface="Biome" panose="020B0503030204020804" pitchFamily="34" charset="0"/>
        </a:defRPr>
      </a:lvl1pPr>
      <a:lvl2pPr marL="800100" indent="-342900" algn="l" defTabSz="914400" rtl="0" eaLnBrk="1" latinLnBrk="0" hangingPunct="1">
        <a:lnSpc>
          <a:spcPct val="90000"/>
        </a:lnSpc>
        <a:spcBef>
          <a:spcPts val="500"/>
        </a:spcBef>
        <a:buClr>
          <a:schemeClr val="accent6"/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90000"/>
        </a:lnSpc>
        <a:spcBef>
          <a:spcPts val="500"/>
        </a:spcBef>
        <a:buClr>
          <a:schemeClr val="accent6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5735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accent6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11455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accent6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F541C6C-3989-C8B6-B98E-8BD12FEF69A5}"/>
              </a:ext>
            </a:extLst>
          </p:cNvPr>
          <p:cNvSpPr txBox="1"/>
          <p:nvPr/>
        </p:nvSpPr>
        <p:spPr>
          <a:xfrm>
            <a:off x="0" y="2259449"/>
            <a:ext cx="1219199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0" b="1" spc="300" dirty="0">
                <a:solidFill>
                  <a:srgbClr val="1CDFF5"/>
                </a:solidFill>
                <a:latin typeface="+mj-lt"/>
              </a:rPr>
              <a:t>“THE DAY OF THE LORD”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1A1AFFD-8FD5-FC71-9780-F2B41C05CCB7}"/>
              </a:ext>
            </a:extLst>
          </p:cNvPr>
          <p:cNvSpPr txBox="1"/>
          <p:nvPr/>
        </p:nvSpPr>
        <p:spPr>
          <a:xfrm>
            <a:off x="-6" y="342900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000" dirty="0">
              <a:solidFill>
                <a:schemeClr val="bg1"/>
              </a:solidFill>
              <a:latin typeface="Agency FB" panose="020B0503020202020204" pitchFamily="34" charset="0"/>
            </a:endParaRPr>
          </a:p>
          <a:p>
            <a:pPr algn="ctr"/>
            <a:r>
              <a:rPr lang="en-US" sz="4000" dirty="0">
                <a:solidFill>
                  <a:schemeClr val="bg1"/>
                </a:solidFill>
                <a:latin typeface="Agency FB" panose="020B0503020202020204" pitchFamily="34" charset="0"/>
              </a:rPr>
              <a:t>2</a:t>
            </a:r>
            <a:r>
              <a:rPr lang="en-US" sz="4000" baseline="30000" dirty="0">
                <a:solidFill>
                  <a:schemeClr val="bg1"/>
                </a:solidFill>
                <a:latin typeface="Agency FB" panose="020B0503020202020204" pitchFamily="34" charset="0"/>
              </a:rPr>
              <a:t>nd</a:t>
            </a:r>
            <a:r>
              <a:rPr lang="en-US" sz="4000" dirty="0">
                <a:solidFill>
                  <a:schemeClr val="bg1"/>
                </a:solidFill>
                <a:latin typeface="Agency FB" panose="020B0503020202020204" pitchFamily="34" charset="0"/>
              </a:rPr>
              <a:t> Peter 3</a:t>
            </a:r>
          </a:p>
        </p:txBody>
      </p:sp>
    </p:spTree>
    <p:extLst>
      <p:ext uri="{BB962C8B-B14F-4D97-AF65-F5344CB8AC3E}">
        <p14:creationId xmlns:p14="http://schemas.microsoft.com/office/powerpoint/2010/main" val="24980314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73E67F-86FD-5538-8B0E-F43AEEE346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406419-F565-C628-EAC1-2FD761278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024F78-56A6-7740-B68D-8D4D026EDF3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iome"/>
                <a:ea typeface="+mn-ea"/>
                <a:cs typeface="Biome" panose="020B05030302040208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iome"/>
              <a:ea typeface="+mn-ea"/>
              <a:cs typeface="Biome" panose="020B05030302040208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D4BF416-2490-A3D5-2C18-496F9F750838}"/>
              </a:ext>
            </a:extLst>
          </p:cNvPr>
          <p:cNvSpPr txBox="1"/>
          <p:nvPr/>
        </p:nvSpPr>
        <p:spPr>
          <a:xfrm>
            <a:off x="6" y="377072"/>
            <a:ext cx="1219199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0" b="1" i="0" u="none" strike="noStrike" kern="1200" cap="none" spc="300" normalizeH="0" baseline="0" noProof="0" dirty="0">
                <a:ln>
                  <a:noFill/>
                </a:ln>
                <a:solidFill>
                  <a:srgbClr val="1CDFF5"/>
                </a:solidFill>
                <a:effectLst/>
                <a:uLnTx/>
                <a:uFillTx/>
                <a:latin typeface="Biome"/>
                <a:ea typeface="+mn-ea"/>
                <a:cs typeface="+mn-cs"/>
              </a:rPr>
              <a:t>“THE DAY OF THE LORD”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BAA3299-59AA-767D-D55F-D9F8339EB280}"/>
              </a:ext>
            </a:extLst>
          </p:cNvPr>
          <p:cNvSpPr txBox="1"/>
          <p:nvPr/>
        </p:nvSpPr>
        <p:spPr>
          <a:xfrm>
            <a:off x="0" y="1989683"/>
            <a:ext cx="1219199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6"/>
              <a:tabLst/>
              <a:defRPr/>
            </a:pPr>
            <a:r>
              <a:rPr lang="en-US" sz="6000" b="1" cap="small" dirty="0">
                <a:solidFill>
                  <a:srgbClr val="000000"/>
                </a:solidFill>
                <a:effectLst>
                  <a:glow rad="127000">
                    <a:srgbClr val="B059FD"/>
                  </a:glow>
                </a:effectLst>
                <a:latin typeface="Biome"/>
              </a:rPr>
              <a:t>Who</a:t>
            </a:r>
            <a:r>
              <a:rPr kumimoji="0" lang="en-US" sz="6000" b="1" i="0" u="none" strike="noStrike" kern="1200" cap="small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27000">
                    <a:srgbClr val="B059FD"/>
                  </a:glow>
                </a:effectLst>
                <a:uLnTx/>
                <a:uFillTx/>
                <a:latin typeface="Biome"/>
                <a:ea typeface="+mn-ea"/>
                <a:cs typeface="+mn-cs"/>
              </a:rPr>
              <a:t> Will Be Present for </a:t>
            </a:r>
            <a:r>
              <a:rPr kumimoji="0" lang="en-US" sz="6000" b="1" i="0" u="none" strike="noStrike" kern="1200" cap="small" spc="-15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27000">
                    <a:srgbClr val="B059FD"/>
                  </a:glow>
                </a:effectLst>
                <a:uLnTx/>
                <a:uFillTx/>
                <a:latin typeface="Biome"/>
                <a:ea typeface="+mn-ea"/>
                <a:cs typeface="+mn-cs"/>
              </a:rPr>
              <a:t>“The Day of the Lord”?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2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nd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 Peter 3:7</a:t>
            </a:r>
          </a:p>
          <a:p>
            <a:pPr marL="2743200" marR="0" lvl="0" indent="-9128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Jude 14-15</a:t>
            </a:r>
          </a:p>
          <a:p>
            <a:pPr marL="2743200" marR="0" lvl="0" indent="-9128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4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2</a:t>
            </a:r>
            <a:r>
              <a:rPr lang="en-US" sz="4000" baseline="30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nd</a:t>
            </a:r>
            <a:r>
              <a:rPr lang="en-US" sz="4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 Peter 2:9-10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glow>
                  <a:srgbClr val="B059FD"/>
                </a:glow>
              </a:effectLst>
              <a:uLnTx/>
              <a:uFillTx/>
              <a:latin typeface="Agency FB" panose="020B0503020202020204" pitchFamily="34" charset="0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1CE753-EF68-8966-3BD2-7AB0A760B097}"/>
              </a:ext>
            </a:extLst>
          </p:cNvPr>
          <p:cNvSpPr txBox="1"/>
          <p:nvPr/>
        </p:nvSpPr>
        <p:spPr>
          <a:xfrm>
            <a:off x="5995447" y="3854215"/>
            <a:ext cx="619654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0" lvl="0" indent="-914400">
              <a:buFont typeface="+mj-lt"/>
              <a:buAutoNum type="alphaUcPeriod" startAt="2"/>
              <a:defRPr/>
            </a:pPr>
            <a:r>
              <a:rPr lang="en-US" sz="4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2</a:t>
            </a:r>
            <a:r>
              <a:rPr lang="en-US" sz="4000" baseline="30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nd</a:t>
            </a:r>
            <a:r>
              <a:rPr lang="en-US" sz="4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 Peter 3:11-13</a:t>
            </a:r>
          </a:p>
          <a:p>
            <a:pPr marL="2743200" lvl="0" indent="-914400">
              <a:buFont typeface="+mj-lt"/>
              <a:buAutoNum type="arabicPeriod"/>
              <a:defRPr/>
            </a:pPr>
            <a:r>
              <a:rPr lang="en-US" sz="4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Philippians 1:21-24</a:t>
            </a:r>
          </a:p>
          <a:p>
            <a:pPr marL="2743200" lvl="0" indent="-914400">
              <a:buFont typeface="+mj-lt"/>
              <a:buAutoNum type="arabicPeriod"/>
              <a:defRPr/>
            </a:pPr>
            <a:r>
              <a:rPr lang="en-US" sz="4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2</a:t>
            </a:r>
            <a:r>
              <a:rPr lang="en-US" sz="4000" baseline="30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nd</a:t>
            </a:r>
            <a:r>
              <a:rPr lang="en-US" sz="4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 Corinthians 5:1-8</a:t>
            </a:r>
          </a:p>
          <a:p>
            <a:pPr marL="1828800" lvl="0" indent="-914400">
              <a:buFont typeface="+mj-lt"/>
              <a:buAutoNum type="alphaUcPeriod" startAt="3"/>
              <a:defRPr/>
            </a:pPr>
            <a:r>
              <a:rPr lang="en-US" sz="4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John 5:28-29</a:t>
            </a:r>
          </a:p>
        </p:txBody>
      </p:sp>
    </p:spTree>
    <p:extLst>
      <p:ext uri="{BB962C8B-B14F-4D97-AF65-F5344CB8AC3E}">
        <p14:creationId xmlns:p14="http://schemas.microsoft.com/office/powerpoint/2010/main" val="2799045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E9D2F3-684C-86F3-88CC-49A01610E2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805D06C8-D0B0-85D6-6EBD-AF4BDA35F5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2"/>
            <a:ext cx="12227942" cy="6857997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ova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EC78E4F-14F7-FD11-1852-7F26C1D94871}"/>
              </a:ext>
            </a:extLst>
          </p:cNvPr>
          <p:cNvSpPr txBox="1"/>
          <p:nvPr/>
        </p:nvSpPr>
        <p:spPr>
          <a:xfrm>
            <a:off x="0" y="0"/>
            <a:ext cx="1219199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0" b="1" i="0" u="none" strike="noStrike" kern="1200" cap="none" spc="300" normalizeH="0" baseline="0" noProof="0" dirty="0">
                <a:ln>
                  <a:noFill/>
                </a:ln>
                <a:solidFill>
                  <a:srgbClr val="1CDFF5"/>
                </a:solidFill>
                <a:effectLst/>
                <a:uLnTx/>
                <a:uFillTx/>
                <a:latin typeface="Biome"/>
                <a:ea typeface="+mn-ea"/>
                <a:cs typeface="+mn-cs"/>
              </a:rPr>
              <a:t>“THE DAY OF THE LORD”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DA5439E-E615-6F01-C0DF-930051CA45BB}"/>
              </a:ext>
            </a:extLst>
          </p:cNvPr>
          <p:cNvSpPr txBox="1"/>
          <p:nvPr/>
        </p:nvSpPr>
        <p:spPr>
          <a:xfrm>
            <a:off x="0" y="1169551"/>
            <a:ext cx="1219199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-150" normalizeH="0" baseline="0" noProof="0" dirty="0">
              <a:ln>
                <a:noFill/>
              </a:ln>
              <a:solidFill>
                <a:srgbClr val="000000"/>
              </a:solidFill>
              <a:effectLst>
                <a:glow rad="127000">
                  <a:srgbClr val="B059FD"/>
                </a:glow>
              </a:effectLst>
              <a:uLnTx/>
              <a:uFillTx/>
              <a:latin typeface="Biome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6000" b="1" i="0" u="none" strike="noStrike" kern="1200" cap="small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27000">
                    <a:srgbClr val="B059FD"/>
                  </a:glow>
                </a:effectLst>
                <a:uLnTx/>
                <a:uFillTx/>
                <a:latin typeface="Biome"/>
                <a:ea typeface="+mn-ea"/>
                <a:cs typeface="+mn-cs"/>
              </a:rPr>
              <a:t>Conclusion</a:t>
            </a:r>
            <a:endParaRPr kumimoji="0" lang="en-US" sz="6000" b="1" i="0" u="none" strike="noStrike" kern="1200" cap="small" spc="-150" normalizeH="0" baseline="0" noProof="0" dirty="0">
              <a:ln>
                <a:noFill/>
              </a:ln>
              <a:solidFill>
                <a:srgbClr val="000000"/>
              </a:solidFill>
              <a:effectLst>
                <a:glow rad="127000">
                  <a:srgbClr val="B059FD"/>
                </a:glow>
              </a:effectLst>
              <a:uLnTx/>
              <a:uFillTx/>
              <a:latin typeface="Biome"/>
              <a:ea typeface="+mn-ea"/>
              <a:cs typeface="+mn-cs"/>
            </a:endParaRP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2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nd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 Peter 3:11, 14; 1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st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 John 3:2-3</a:t>
            </a:r>
          </a:p>
          <a:p>
            <a:pPr marL="1828800" lvl="0" indent="-914400">
              <a:buFont typeface="+mj-lt"/>
              <a:buAutoNum type="alphaUcPeriod"/>
            </a:pPr>
            <a:r>
              <a:rPr lang="en-US" sz="4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2</a:t>
            </a:r>
            <a:r>
              <a:rPr lang="en-US" sz="4000" baseline="30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nd</a:t>
            </a:r>
            <a:r>
              <a:rPr lang="en-US" sz="4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 Peter 3:15-16; 2</a:t>
            </a:r>
            <a:r>
              <a:rPr lang="en-US" sz="4000" baseline="30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nd</a:t>
            </a:r>
            <a:r>
              <a:rPr lang="en-US" sz="4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 Timothy 2:15</a:t>
            </a:r>
          </a:p>
          <a:p>
            <a:pPr marL="1828800" lvl="0" indent="-914400">
              <a:buFont typeface="+mj-lt"/>
              <a:buAutoNum type="alphaUcPeriod"/>
            </a:pPr>
            <a:r>
              <a:rPr lang="en-US" sz="4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2</a:t>
            </a:r>
            <a:r>
              <a:rPr lang="en-US" sz="4000" baseline="30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nd</a:t>
            </a:r>
            <a:r>
              <a:rPr lang="en-US" sz="4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 Peter 3:17; 2</a:t>
            </a:r>
            <a:r>
              <a:rPr lang="en-US" sz="4000" baseline="30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nd</a:t>
            </a:r>
            <a:r>
              <a:rPr lang="en-US" sz="4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 Corinthians 11:3-4</a:t>
            </a:r>
          </a:p>
          <a:p>
            <a:pPr marL="1828800" lvl="0" indent="-914400">
              <a:buFont typeface="+mj-lt"/>
              <a:buAutoNum type="alphaUcPeriod"/>
            </a:pPr>
            <a:r>
              <a:rPr lang="en-US" sz="4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2</a:t>
            </a:r>
            <a:r>
              <a:rPr lang="en-US" sz="4000" baseline="30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nd</a:t>
            </a:r>
            <a:r>
              <a:rPr lang="en-US" sz="4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 Peter 3:18; 1</a:t>
            </a:r>
            <a:r>
              <a:rPr lang="en-US" sz="4000" baseline="30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st</a:t>
            </a:r>
            <a:r>
              <a:rPr lang="en-US" sz="4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 Peter 2:1-3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glow>
                  <a:srgbClr val="B059FD"/>
                </a:glow>
              </a:effectLst>
              <a:uLnTx/>
              <a:uFillTx/>
              <a:latin typeface="Agency FB" panose="020B05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4349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8692FC88-DAD7-F5AD-7831-DE5432210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2"/>
            <a:ext cx="12227942" cy="6857997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235677-EA79-382F-03B0-CFD65B58C4DA}"/>
              </a:ext>
            </a:extLst>
          </p:cNvPr>
          <p:cNvSpPr txBox="1"/>
          <p:nvPr/>
        </p:nvSpPr>
        <p:spPr>
          <a:xfrm>
            <a:off x="0" y="0"/>
            <a:ext cx="1219199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0" b="1" spc="300" dirty="0">
                <a:solidFill>
                  <a:srgbClr val="1CDFF5"/>
                </a:solidFill>
                <a:latin typeface="+mj-lt"/>
              </a:rPr>
              <a:t>“THE DAY OF THE LORD”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1BB6BC6-BB23-20A0-0A91-51D856ED7CD9}"/>
              </a:ext>
            </a:extLst>
          </p:cNvPr>
          <p:cNvSpPr txBox="1"/>
          <p:nvPr/>
        </p:nvSpPr>
        <p:spPr>
          <a:xfrm>
            <a:off x="0" y="1169551"/>
            <a:ext cx="1219199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 spc="-150" dirty="0">
              <a:effectLst>
                <a:glow rad="127000">
                  <a:schemeClr val="accent5"/>
                </a:glow>
              </a:effectLst>
              <a:latin typeface="+mj-lt"/>
            </a:endParaRPr>
          </a:p>
          <a:p>
            <a:pPr marL="914400" indent="-914400">
              <a:buFont typeface="+mj-lt"/>
              <a:buAutoNum type="romanUcPeriod"/>
            </a:pPr>
            <a:r>
              <a:rPr lang="en-US" sz="6000" b="1" cap="small" dirty="0">
                <a:effectLst>
                  <a:glow rad="127000">
                    <a:schemeClr val="accent5"/>
                  </a:glow>
                </a:effectLst>
                <a:latin typeface="+mj-lt"/>
              </a:rPr>
              <a:t>What</a:t>
            </a:r>
            <a:r>
              <a:rPr lang="en-US" sz="6000" b="1" cap="small" spc="-150" dirty="0">
                <a:effectLst>
                  <a:glow rad="127000">
                    <a:schemeClr val="accent5"/>
                  </a:glow>
                </a:effectLst>
                <a:latin typeface="+mj-lt"/>
              </a:rPr>
              <a:t> Is “The Day of the Lord”?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000" dirty="0">
                <a:solidFill>
                  <a:schemeClr val="bg1"/>
                </a:solidFill>
                <a:effectLst>
                  <a:glow>
                    <a:schemeClr val="accent5"/>
                  </a:glow>
                </a:effectLst>
                <a:latin typeface="Agency FB" panose="020B0503020202020204" pitchFamily="34" charset="0"/>
              </a:rPr>
              <a:t>2</a:t>
            </a:r>
            <a:r>
              <a:rPr lang="en-US" sz="4000" baseline="30000" dirty="0">
                <a:solidFill>
                  <a:schemeClr val="bg1"/>
                </a:solidFill>
                <a:effectLst>
                  <a:glow>
                    <a:schemeClr val="accent5"/>
                  </a:glow>
                </a:effectLst>
                <a:latin typeface="Agency FB" panose="020B0503020202020204" pitchFamily="34" charset="0"/>
              </a:rPr>
              <a:t>nd</a:t>
            </a:r>
            <a:r>
              <a:rPr lang="en-US" sz="4000" dirty="0">
                <a:solidFill>
                  <a:schemeClr val="bg1"/>
                </a:solidFill>
                <a:effectLst>
                  <a:glow>
                    <a:schemeClr val="accent5"/>
                  </a:glow>
                </a:effectLst>
                <a:latin typeface="Agency FB" panose="020B0503020202020204" pitchFamily="34" charset="0"/>
              </a:rPr>
              <a:t> Peter 3:7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000" dirty="0">
                <a:solidFill>
                  <a:schemeClr val="bg1"/>
                </a:solidFill>
                <a:effectLst>
                  <a:glow>
                    <a:schemeClr val="accent5"/>
                  </a:glow>
                </a:effectLst>
                <a:latin typeface="Agency FB" panose="020B0503020202020204" pitchFamily="34" charset="0"/>
              </a:rPr>
              <a:t>Acts 17:31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000" dirty="0">
                <a:solidFill>
                  <a:schemeClr val="bg1"/>
                </a:solidFill>
                <a:effectLst>
                  <a:glow>
                    <a:schemeClr val="accent5"/>
                  </a:glow>
                </a:effectLst>
                <a:latin typeface="Agency FB" panose="020B0503020202020204" pitchFamily="34" charset="0"/>
              </a:rPr>
              <a:t>Romans 2:16</a:t>
            </a:r>
          </a:p>
        </p:txBody>
      </p:sp>
    </p:spTree>
    <p:extLst>
      <p:ext uri="{BB962C8B-B14F-4D97-AF65-F5344CB8AC3E}">
        <p14:creationId xmlns:p14="http://schemas.microsoft.com/office/powerpoint/2010/main" val="1330733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1E69EA-A9E8-C521-7C62-DA1F24879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/>
          <a:lstStyle/>
          <a:p>
            <a:fld id="{FE024F78-56A6-7740-B68D-8D4D026EDF3F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0AEF012-7221-84C9-C695-EC2D57296977}"/>
              </a:ext>
            </a:extLst>
          </p:cNvPr>
          <p:cNvSpPr txBox="1"/>
          <p:nvPr/>
        </p:nvSpPr>
        <p:spPr>
          <a:xfrm>
            <a:off x="6" y="377072"/>
            <a:ext cx="1219199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0" b="1" spc="300" dirty="0">
                <a:solidFill>
                  <a:srgbClr val="1CDFF5"/>
                </a:solidFill>
                <a:latin typeface="+mj-lt"/>
              </a:rPr>
              <a:t>“THE DAY OF THE LORD”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E50CB81-F775-26E3-DB15-2AE9B3FFBE20}"/>
              </a:ext>
            </a:extLst>
          </p:cNvPr>
          <p:cNvSpPr txBox="1"/>
          <p:nvPr/>
        </p:nvSpPr>
        <p:spPr>
          <a:xfrm>
            <a:off x="0" y="1989683"/>
            <a:ext cx="1219199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Font typeface="+mj-lt"/>
              <a:buAutoNum type="romanUcPeriod" startAt="2"/>
            </a:pPr>
            <a:r>
              <a:rPr lang="en-US" sz="6000" b="1" cap="small" dirty="0">
                <a:effectLst>
                  <a:glow rad="127000">
                    <a:schemeClr val="accent5"/>
                  </a:glow>
                </a:effectLst>
                <a:latin typeface="+mj-lt"/>
              </a:rPr>
              <a:t>When Will </a:t>
            </a:r>
            <a:r>
              <a:rPr lang="en-US" sz="6000" b="1" cap="small" spc="-150" dirty="0">
                <a:effectLst>
                  <a:glow rad="127000">
                    <a:schemeClr val="accent5"/>
                  </a:glow>
                </a:effectLst>
                <a:latin typeface="+mj-lt"/>
              </a:rPr>
              <a:t>“The Day of the Lord” Occur?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000" dirty="0">
                <a:solidFill>
                  <a:schemeClr val="bg1"/>
                </a:solidFill>
                <a:effectLst>
                  <a:glow>
                    <a:schemeClr val="accent5"/>
                  </a:glow>
                </a:effectLst>
                <a:latin typeface="Agency FB" panose="020B0503020202020204" pitchFamily="34" charset="0"/>
              </a:rPr>
              <a:t>2</a:t>
            </a:r>
            <a:r>
              <a:rPr lang="en-US" sz="4000" baseline="30000" dirty="0">
                <a:solidFill>
                  <a:schemeClr val="bg1"/>
                </a:solidFill>
                <a:effectLst>
                  <a:glow>
                    <a:schemeClr val="accent5"/>
                  </a:glow>
                </a:effectLst>
                <a:latin typeface="Agency FB" panose="020B0503020202020204" pitchFamily="34" charset="0"/>
              </a:rPr>
              <a:t>nd</a:t>
            </a:r>
            <a:r>
              <a:rPr lang="en-US" sz="4000" dirty="0">
                <a:solidFill>
                  <a:schemeClr val="bg1"/>
                </a:solidFill>
                <a:effectLst>
                  <a:glow>
                    <a:schemeClr val="accent5"/>
                  </a:glow>
                </a:effectLst>
                <a:latin typeface="Agency FB" panose="020B0503020202020204" pitchFamily="34" charset="0"/>
              </a:rPr>
              <a:t> Peter 3:3-6</a:t>
            </a:r>
          </a:p>
          <a:p>
            <a:pPr marL="2743200" indent="-912813">
              <a:buFont typeface="+mj-lt"/>
              <a:buAutoNum type="arabicPeriod"/>
            </a:pPr>
            <a:r>
              <a:rPr lang="en-US" sz="4000" dirty="0">
                <a:solidFill>
                  <a:schemeClr val="bg1"/>
                </a:solidFill>
                <a:effectLst>
                  <a:glow>
                    <a:schemeClr val="accent5"/>
                  </a:glow>
                </a:effectLst>
                <a:latin typeface="Agency FB" panose="020B0503020202020204" pitchFamily="34" charset="0"/>
              </a:rPr>
              <a:t>Luke 17:27</a:t>
            </a:r>
          </a:p>
          <a:p>
            <a:pPr marL="2743200" indent="-912813">
              <a:buFont typeface="+mj-lt"/>
              <a:buAutoNum type="arabicPeriod"/>
            </a:pPr>
            <a:r>
              <a:rPr lang="en-US" sz="4000" dirty="0">
                <a:solidFill>
                  <a:schemeClr val="bg1"/>
                </a:solidFill>
                <a:effectLst>
                  <a:glow>
                    <a:schemeClr val="accent5"/>
                  </a:glow>
                </a:effectLst>
                <a:latin typeface="Agency FB" panose="020B0503020202020204" pitchFamily="34" charset="0"/>
              </a:rPr>
              <a:t>2</a:t>
            </a:r>
            <a:r>
              <a:rPr lang="en-US" sz="4000" baseline="30000" dirty="0">
                <a:solidFill>
                  <a:schemeClr val="bg1"/>
                </a:solidFill>
                <a:effectLst>
                  <a:glow>
                    <a:schemeClr val="accent5"/>
                  </a:glow>
                </a:effectLst>
                <a:latin typeface="Agency FB" panose="020B0503020202020204" pitchFamily="34" charset="0"/>
              </a:rPr>
              <a:t>nd</a:t>
            </a:r>
            <a:r>
              <a:rPr lang="en-US" sz="4000" dirty="0">
                <a:solidFill>
                  <a:schemeClr val="bg1"/>
                </a:solidFill>
                <a:effectLst>
                  <a:glow>
                    <a:schemeClr val="accent5"/>
                  </a:glow>
                </a:effectLst>
                <a:latin typeface="Agency FB" panose="020B0503020202020204" pitchFamily="34" charset="0"/>
              </a:rPr>
              <a:t> Peter 2:5</a:t>
            </a:r>
          </a:p>
        </p:txBody>
      </p:sp>
    </p:spTree>
    <p:extLst>
      <p:ext uri="{BB962C8B-B14F-4D97-AF65-F5344CB8AC3E}">
        <p14:creationId xmlns:p14="http://schemas.microsoft.com/office/powerpoint/2010/main" val="79695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A9553B-8EF0-E857-4708-D24B2DB8A0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12B931-1BF6-CDB0-2F65-D505EF26A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024F78-56A6-7740-B68D-8D4D026EDF3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iome"/>
                <a:ea typeface="+mn-ea"/>
                <a:cs typeface="Biome" panose="020B05030302040208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iome"/>
              <a:ea typeface="+mn-ea"/>
              <a:cs typeface="Biome" panose="020B05030302040208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E2E92FA-C897-FB34-7DF1-CDECEFAB9118}"/>
              </a:ext>
            </a:extLst>
          </p:cNvPr>
          <p:cNvSpPr txBox="1"/>
          <p:nvPr/>
        </p:nvSpPr>
        <p:spPr>
          <a:xfrm>
            <a:off x="6" y="377072"/>
            <a:ext cx="1219199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0" b="1" i="0" u="none" strike="noStrike" kern="1200" cap="none" spc="300" normalizeH="0" baseline="0" noProof="0" dirty="0">
                <a:ln>
                  <a:noFill/>
                </a:ln>
                <a:solidFill>
                  <a:srgbClr val="1CDFF5"/>
                </a:solidFill>
                <a:effectLst/>
                <a:uLnTx/>
                <a:uFillTx/>
                <a:latin typeface="Biome"/>
                <a:ea typeface="+mn-ea"/>
                <a:cs typeface="+mn-cs"/>
              </a:rPr>
              <a:t>“THE DAY OF THE LORD”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D760BFF-57C8-F81A-22CF-83E36FD0D7BD}"/>
              </a:ext>
            </a:extLst>
          </p:cNvPr>
          <p:cNvSpPr txBox="1"/>
          <p:nvPr/>
        </p:nvSpPr>
        <p:spPr>
          <a:xfrm>
            <a:off x="0" y="1989683"/>
            <a:ext cx="1219199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kumimoji="0" lang="en-US" sz="6000" b="1" i="0" u="none" strike="noStrike" kern="1200" cap="small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27000">
                    <a:srgbClr val="B059FD"/>
                  </a:glow>
                </a:effectLst>
                <a:uLnTx/>
                <a:uFillTx/>
                <a:latin typeface="Biome"/>
                <a:ea typeface="+mn-ea"/>
                <a:cs typeface="+mn-cs"/>
              </a:rPr>
              <a:t>When Will </a:t>
            </a:r>
            <a:r>
              <a:rPr kumimoji="0" lang="en-US" sz="6000" b="1" i="0" u="none" strike="noStrike" kern="1200" cap="small" spc="-15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27000">
                    <a:srgbClr val="B059FD"/>
                  </a:glow>
                </a:effectLst>
                <a:uLnTx/>
                <a:uFillTx/>
                <a:latin typeface="Biome"/>
                <a:ea typeface="+mn-ea"/>
                <a:cs typeface="+mn-cs"/>
              </a:rPr>
              <a:t>“The Day of the Lord” Occur?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2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2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nd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 Peter 3:8</a:t>
            </a:r>
          </a:p>
          <a:p>
            <a:pPr marL="2743200" marR="0" lvl="0" indent="-9128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Genesis 1:14</a:t>
            </a:r>
          </a:p>
          <a:p>
            <a:pPr marL="2743200" marR="0" lvl="0" indent="-9128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4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Isaiah 46:9-10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glow>
                  <a:srgbClr val="B059FD"/>
                </a:glow>
              </a:effectLst>
              <a:uLnTx/>
              <a:uFillTx/>
              <a:latin typeface="Agency FB" panose="020B05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7616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A837D6-093D-3876-C044-72FECC8D67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F282DC-20E2-8A67-52C9-EFDDB1058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024F78-56A6-7740-B68D-8D4D026EDF3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iome"/>
                <a:ea typeface="+mn-ea"/>
                <a:cs typeface="Biome" panose="020B05030302040208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iome"/>
              <a:ea typeface="+mn-ea"/>
              <a:cs typeface="Biome" panose="020B05030302040208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76128B3-FE80-4032-9BCD-E1DBD35CC56C}"/>
              </a:ext>
            </a:extLst>
          </p:cNvPr>
          <p:cNvSpPr txBox="1"/>
          <p:nvPr/>
        </p:nvSpPr>
        <p:spPr>
          <a:xfrm>
            <a:off x="6" y="377072"/>
            <a:ext cx="1219199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0" b="1" i="0" u="none" strike="noStrike" kern="1200" cap="none" spc="300" normalizeH="0" baseline="0" noProof="0" dirty="0">
                <a:ln>
                  <a:noFill/>
                </a:ln>
                <a:solidFill>
                  <a:srgbClr val="1CDFF5"/>
                </a:solidFill>
                <a:effectLst/>
                <a:uLnTx/>
                <a:uFillTx/>
                <a:latin typeface="Biome"/>
                <a:ea typeface="+mn-ea"/>
                <a:cs typeface="+mn-cs"/>
              </a:rPr>
              <a:t>“THE DAY OF THE LORD”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72D5FF2-3000-733A-DCD2-D107DD5D3278}"/>
              </a:ext>
            </a:extLst>
          </p:cNvPr>
          <p:cNvSpPr txBox="1"/>
          <p:nvPr/>
        </p:nvSpPr>
        <p:spPr>
          <a:xfrm>
            <a:off x="0" y="1989683"/>
            <a:ext cx="1219199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kumimoji="0" lang="en-US" sz="6000" b="1" i="0" u="none" strike="noStrike" kern="1200" cap="small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27000">
                    <a:srgbClr val="B059FD"/>
                  </a:glow>
                </a:effectLst>
                <a:uLnTx/>
                <a:uFillTx/>
                <a:latin typeface="Biome"/>
                <a:ea typeface="+mn-ea"/>
                <a:cs typeface="+mn-cs"/>
              </a:rPr>
              <a:t>When Will </a:t>
            </a:r>
            <a:r>
              <a:rPr kumimoji="0" lang="en-US" sz="6000" b="1" i="0" u="none" strike="noStrike" kern="1200" cap="small" spc="-15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27000">
                    <a:srgbClr val="B059FD"/>
                  </a:glow>
                </a:effectLst>
                <a:uLnTx/>
                <a:uFillTx/>
                <a:latin typeface="Biome"/>
                <a:ea typeface="+mn-ea"/>
                <a:cs typeface="+mn-cs"/>
              </a:rPr>
              <a:t>“The Day of the Lord” Occur?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3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2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nd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 Peter 3:9</a:t>
            </a:r>
          </a:p>
          <a:p>
            <a:pPr marL="2743200" marR="0" lvl="0" indent="-9128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Romans 2:4</a:t>
            </a:r>
          </a:p>
          <a:p>
            <a:pPr marL="2743200" marR="0" lvl="0" indent="-9128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4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Genesis 15:16</a:t>
            </a:r>
          </a:p>
          <a:p>
            <a:pPr marL="2743200" marR="0" lvl="0" indent="-9128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2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nd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 Timothy 3:13</a:t>
            </a:r>
          </a:p>
        </p:txBody>
      </p:sp>
    </p:spTree>
    <p:extLst>
      <p:ext uri="{BB962C8B-B14F-4D97-AF65-F5344CB8AC3E}">
        <p14:creationId xmlns:p14="http://schemas.microsoft.com/office/powerpoint/2010/main" val="2563587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54D25-80F0-14A9-28DE-28E75DDA0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CE809A-7926-7DB7-A67F-E63E19BF3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024F78-56A6-7740-B68D-8D4D026EDF3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iome"/>
                <a:ea typeface="+mn-ea"/>
                <a:cs typeface="Biome" panose="020B05030302040208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iome"/>
              <a:ea typeface="+mn-ea"/>
              <a:cs typeface="Biome" panose="020B05030302040208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F27C2C0-5FD5-3CF1-8680-E1DE9226F590}"/>
              </a:ext>
            </a:extLst>
          </p:cNvPr>
          <p:cNvSpPr txBox="1"/>
          <p:nvPr/>
        </p:nvSpPr>
        <p:spPr>
          <a:xfrm>
            <a:off x="6" y="377072"/>
            <a:ext cx="1219199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0" b="1" i="0" u="none" strike="noStrike" kern="1200" cap="none" spc="300" normalizeH="0" baseline="0" noProof="0" dirty="0">
                <a:ln>
                  <a:noFill/>
                </a:ln>
                <a:solidFill>
                  <a:srgbClr val="1CDFF5"/>
                </a:solidFill>
                <a:effectLst/>
                <a:uLnTx/>
                <a:uFillTx/>
                <a:latin typeface="Biome"/>
                <a:ea typeface="+mn-ea"/>
                <a:cs typeface="+mn-cs"/>
              </a:rPr>
              <a:t>“THE DAY OF THE LORD”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84C939A-1092-75F5-21FA-FF0B6FF06124}"/>
              </a:ext>
            </a:extLst>
          </p:cNvPr>
          <p:cNvSpPr txBox="1"/>
          <p:nvPr/>
        </p:nvSpPr>
        <p:spPr>
          <a:xfrm>
            <a:off x="0" y="1989683"/>
            <a:ext cx="1219199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kumimoji="0" lang="en-US" sz="6000" b="1" i="0" u="none" strike="noStrike" kern="1200" cap="small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27000">
                    <a:srgbClr val="B059FD"/>
                  </a:glow>
                </a:effectLst>
                <a:uLnTx/>
                <a:uFillTx/>
                <a:latin typeface="Biome"/>
                <a:ea typeface="+mn-ea"/>
                <a:cs typeface="+mn-cs"/>
              </a:rPr>
              <a:t>When Will </a:t>
            </a:r>
            <a:r>
              <a:rPr kumimoji="0" lang="en-US" sz="6000" b="1" i="0" u="none" strike="noStrike" kern="1200" cap="small" spc="-15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27000">
                    <a:srgbClr val="B059FD"/>
                  </a:glow>
                </a:effectLst>
                <a:uLnTx/>
                <a:uFillTx/>
                <a:latin typeface="Biome"/>
                <a:ea typeface="+mn-ea"/>
                <a:cs typeface="+mn-cs"/>
              </a:rPr>
              <a:t>“The Day of the Lord” Occur?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4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2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nd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 Peter 3:10</a:t>
            </a:r>
          </a:p>
          <a:p>
            <a:pPr marL="2743200" marR="0" lvl="0" indent="-9128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1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st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 Thessalonians 5:1-4</a:t>
            </a:r>
          </a:p>
          <a:p>
            <a:pPr marL="2743200" marR="0" lvl="0" indent="-9128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4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Matthew 25:1-13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5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John 12:48</a:t>
            </a:r>
          </a:p>
        </p:txBody>
      </p:sp>
    </p:spTree>
    <p:extLst>
      <p:ext uri="{BB962C8B-B14F-4D97-AF65-F5344CB8AC3E}">
        <p14:creationId xmlns:p14="http://schemas.microsoft.com/office/powerpoint/2010/main" val="1288323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3FE953-088A-D6E9-F58C-3F51CABFBF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29DC08FC-51F4-4F32-0F89-5D10F8DE04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2"/>
            <a:ext cx="12227942" cy="6857997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BBEEEA0-12F0-C0B1-367E-D234674421C9}"/>
              </a:ext>
            </a:extLst>
          </p:cNvPr>
          <p:cNvSpPr txBox="1"/>
          <p:nvPr/>
        </p:nvSpPr>
        <p:spPr>
          <a:xfrm>
            <a:off x="0" y="0"/>
            <a:ext cx="1219199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0" b="1" spc="300" dirty="0">
                <a:solidFill>
                  <a:srgbClr val="1CDFF5"/>
                </a:solidFill>
                <a:latin typeface="+mj-lt"/>
              </a:rPr>
              <a:t>“THE DAY OF THE LORD”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9ED0760-2E0B-B98C-3797-18AEA7031672}"/>
              </a:ext>
            </a:extLst>
          </p:cNvPr>
          <p:cNvSpPr txBox="1"/>
          <p:nvPr/>
        </p:nvSpPr>
        <p:spPr>
          <a:xfrm>
            <a:off x="0" y="1169551"/>
            <a:ext cx="1219199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 spc="-150" dirty="0">
              <a:effectLst>
                <a:glow rad="127000">
                  <a:schemeClr val="accent5"/>
                </a:glow>
              </a:effectLst>
              <a:latin typeface="+mj-lt"/>
            </a:endParaRPr>
          </a:p>
          <a:p>
            <a:pPr marL="914400" indent="-914400">
              <a:buFont typeface="+mj-lt"/>
              <a:buAutoNum type="romanUcPeriod" startAt="3"/>
            </a:pPr>
            <a:r>
              <a:rPr lang="en-US" sz="6000" b="1" cap="small" dirty="0">
                <a:effectLst>
                  <a:glow rad="127000">
                    <a:schemeClr val="accent5"/>
                  </a:glow>
                </a:effectLst>
                <a:latin typeface="+mj-lt"/>
              </a:rPr>
              <a:t>Where Will</a:t>
            </a:r>
            <a:r>
              <a:rPr lang="en-US" sz="6000" b="1" cap="small" spc="-150" dirty="0">
                <a:effectLst>
                  <a:glow rad="127000">
                    <a:schemeClr val="accent5"/>
                  </a:glow>
                </a:effectLst>
                <a:latin typeface="+mj-lt"/>
              </a:rPr>
              <a:t> “The Day of the Lord” Take Place?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000" dirty="0">
                <a:solidFill>
                  <a:schemeClr val="bg1"/>
                </a:solidFill>
                <a:effectLst>
                  <a:glow>
                    <a:schemeClr val="accent5"/>
                  </a:glow>
                </a:effectLst>
                <a:latin typeface="Agency FB" panose="020B0503020202020204" pitchFamily="34" charset="0"/>
              </a:rPr>
              <a:t>2</a:t>
            </a:r>
            <a:r>
              <a:rPr lang="en-US" sz="4000" baseline="30000" dirty="0">
                <a:solidFill>
                  <a:schemeClr val="bg1"/>
                </a:solidFill>
                <a:effectLst>
                  <a:glow>
                    <a:schemeClr val="accent5"/>
                  </a:glow>
                </a:effectLst>
                <a:latin typeface="Agency FB" panose="020B0503020202020204" pitchFamily="34" charset="0"/>
              </a:rPr>
              <a:t>nd</a:t>
            </a:r>
            <a:r>
              <a:rPr lang="en-US" sz="4000" dirty="0">
                <a:solidFill>
                  <a:schemeClr val="bg1"/>
                </a:solidFill>
                <a:effectLst>
                  <a:glow>
                    <a:schemeClr val="accent5"/>
                  </a:glow>
                </a:effectLst>
                <a:latin typeface="Agency FB" panose="020B0503020202020204" pitchFamily="34" charset="0"/>
              </a:rPr>
              <a:t> Peter 3:7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000" dirty="0">
                <a:solidFill>
                  <a:schemeClr val="bg1"/>
                </a:solidFill>
                <a:effectLst>
                  <a:glow>
                    <a:schemeClr val="accent5"/>
                  </a:glow>
                </a:effectLst>
                <a:latin typeface="Agency FB" panose="020B0503020202020204" pitchFamily="34" charset="0"/>
              </a:rPr>
              <a:t>2</a:t>
            </a:r>
            <a:r>
              <a:rPr lang="en-US" sz="4000" baseline="30000" dirty="0">
                <a:solidFill>
                  <a:schemeClr val="bg1"/>
                </a:solidFill>
                <a:effectLst>
                  <a:glow>
                    <a:schemeClr val="accent5"/>
                  </a:glow>
                </a:effectLst>
                <a:latin typeface="Agency FB" panose="020B0503020202020204" pitchFamily="34" charset="0"/>
              </a:rPr>
              <a:t>nd</a:t>
            </a:r>
            <a:r>
              <a:rPr lang="en-US" sz="4000" dirty="0">
                <a:solidFill>
                  <a:schemeClr val="bg1"/>
                </a:solidFill>
                <a:effectLst>
                  <a:glow>
                    <a:schemeClr val="accent5"/>
                  </a:glow>
                </a:effectLst>
                <a:latin typeface="Agency FB" panose="020B0503020202020204" pitchFamily="34" charset="0"/>
              </a:rPr>
              <a:t> Corinthians 12:2-4</a:t>
            </a:r>
          </a:p>
          <a:p>
            <a:pPr marL="2743200" indent="-914400">
              <a:buFont typeface="+mj-lt"/>
              <a:buAutoNum type="arabicPeriod"/>
            </a:pPr>
            <a:r>
              <a:rPr lang="en-US" sz="4000" dirty="0">
                <a:solidFill>
                  <a:schemeClr val="bg1"/>
                </a:solidFill>
                <a:effectLst>
                  <a:glow>
                    <a:schemeClr val="accent5"/>
                  </a:glow>
                </a:effectLst>
                <a:latin typeface="Agency FB" panose="020B0503020202020204" pitchFamily="34" charset="0"/>
              </a:rPr>
              <a:t>Luke 23:34</a:t>
            </a:r>
          </a:p>
          <a:p>
            <a:pPr marL="2743200" indent="-914400">
              <a:buFont typeface="+mj-lt"/>
              <a:buAutoNum type="arabicPeriod"/>
            </a:pPr>
            <a:r>
              <a:rPr lang="en-US" sz="4000" dirty="0">
                <a:solidFill>
                  <a:schemeClr val="bg1"/>
                </a:solidFill>
                <a:effectLst>
                  <a:glow>
                    <a:schemeClr val="accent5"/>
                  </a:glow>
                </a:effectLst>
                <a:latin typeface="Agency FB" panose="020B0503020202020204" pitchFamily="34" charset="0"/>
              </a:rPr>
              <a:t>Revelation 12:7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C149BC1-C780-28B0-FA03-79F3DCFC8D14}"/>
              </a:ext>
            </a:extLst>
          </p:cNvPr>
          <p:cNvSpPr txBox="1"/>
          <p:nvPr/>
        </p:nvSpPr>
        <p:spPr>
          <a:xfrm>
            <a:off x="6096000" y="3572759"/>
            <a:ext cx="609599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0" indent="-914400">
              <a:buFont typeface="+mj-lt"/>
              <a:buAutoNum type="alphaUcPeriod" startAt="3"/>
            </a:pPr>
            <a:r>
              <a:rPr lang="en-US" sz="4000" dirty="0">
                <a:solidFill>
                  <a:schemeClr val="bg1"/>
                </a:solidFill>
                <a:effectLst>
                  <a:glow>
                    <a:schemeClr val="accent5"/>
                  </a:glow>
                </a:effectLst>
                <a:latin typeface="Agency FB" panose="020B0503020202020204" pitchFamily="34" charset="0"/>
              </a:rPr>
              <a:t>Psalm 8:3-4</a:t>
            </a:r>
            <a:endParaRPr lang="en-US" sz="4000" dirty="0">
              <a:solidFill>
                <a:schemeClr val="bg1"/>
              </a:solidFill>
              <a:latin typeface="Agency FB" panose="020B0503020202020204" pitchFamily="34" charset="0"/>
            </a:endParaRPr>
          </a:p>
          <a:p>
            <a:pPr marL="1828800" indent="-914400">
              <a:buFont typeface="+mj-lt"/>
              <a:buAutoNum type="alphaUcPeriod" startAt="3"/>
            </a:pPr>
            <a:r>
              <a:rPr lang="en-US" sz="4000" dirty="0">
                <a:solidFill>
                  <a:schemeClr val="bg1"/>
                </a:solidFill>
                <a:latin typeface="Agency FB" panose="020B0503020202020204" pitchFamily="34" charset="0"/>
              </a:rPr>
              <a:t>Job 35:5; Genesis 1:20</a:t>
            </a:r>
          </a:p>
          <a:p>
            <a:pPr marL="1828800" indent="-914400">
              <a:buFont typeface="+mj-lt"/>
              <a:buAutoNum type="alphaUcPeriod" startAt="3"/>
            </a:pPr>
            <a:r>
              <a:rPr lang="en-US" sz="4000" dirty="0">
                <a:solidFill>
                  <a:schemeClr val="bg1"/>
                </a:solidFill>
                <a:latin typeface="Agency FB" panose="020B0503020202020204" pitchFamily="34" charset="0"/>
              </a:rPr>
              <a:t>Psalm 102:25-27</a:t>
            </a:r>
          </a:p>
        </p:txBody>
      </p:sp>
    </p:spTree>
    <p:extLst>
      <p:ext uri="{BB962C8B-B14F-4D97-AF65-F5344CB8AC3E}">
        <p14:creationId xmlns:p14="http://schemas.microsoft.com/office/powerpoint/2010/main" val="1924852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21FEDD-3799-F1F0-8469-9C45E20E42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C781C6-3EEC-C56E-C9D3-5ED86256F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024F78-56A6-7740-B68D-8D4D026EDF3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iome"/>
                <a:ea typeface="+mn-ea"/>
                <a:cs typeface="Biome" panose="020B05030302040208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iome"/>
              <a:ea typeface="+mn-ea"/>
              <a:cs typeface="Biome" panose="020B05030302040208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4D724B2-14D3-D79C-1B9F-3B85AA2ADA1C}"/>
              </a:ext>
            </a:extLst>
          </p:cNvPr>
          <p:cNvSpPr txBox="1"/>
          <p:nvPr/>
        </p:nvSpPr>
        <p:spPr>
          <a:xfrm>
            <a:off x="6" y="377072"/>
            <a:ext cx="1219199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0" b="1" i="0" u="none" strike="noStrike" kern="1200" cap="none" spc="300" normalizeH="0" baseline="0" noProof="0" dirty="0">
                <a:ln>
                  <a:noFill/>
                </a:ln>
                <a:solidFill>
                  <a:srgbClr val="1CDFF5"/>
                </a:solidFill>
                <a:effectLst/>
                <a:uLnTx/>
                <a:uFillTx/>
                <a:latin typeface="Biome"/>
                <a:ea typeface="+mn-ea"/>
                <a:cs typeface="+mn-cs"/>
              </a:rPr>
              <a:t>“THE DAY OF THE LORD”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5CF768D-46F5-C3DD-4F10-837993170149}"/>
              </a:ext>
            </a:extLst>
          </p:cNvPr>
          <p:cNvSpPr txBox="1"/>
          <p:nvPr/>
        </p:nvSpPr>
        <p:spPr>
          <a:xfrm>
            <a:off x="0" y="1989683"/>
            <a:ext cx="1219199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4"/>
              <a:tabLst/>
              <a:defRPr/>
            </a:pPr>
            <a:r>
              <a:rPr kumimoji="0" lang="en-US" sz="6000" b="1" i="0" u="none" strike="noStrike" kern="1200" cap="small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27000">
                    <a:srgbClr val="B059FD"/>
                  </a:glow>
                </a:effectLst>
                <a:uLnTx/>
                <a:uFillTx/>
                <a:latin typeface="Biome"/>
                <a:ea typeface="+mn-ea"/>
                <a:cs typeface="+mn-cs"/>
              </a:rPr>
              <a:t>How Will </a:t>
            </a:r>
            <a:r>
              <a:rPr kumimoji="0" lang="en-US" sz="6000" b="1" i="0" u="none" strike="noStrike" kern="1200" cap="small" spc="-15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27000">
                    <a:srgbClr val="B059FD"/>
                  </a:glow>
                </a:effectLst>
                <a:uLnTx/>
                <a:uFillTx/>
                <a:latin typeface="Biome"/>
                <a:ea typeface="+mn-ea"/>
                <a:cs typeface="+mn-cs"/>
              </a:rPr>
              <a:t>“The Day of the Lord” Happen?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2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nd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 Peter 3:10</a:t>
            </a:r>
          </a:p>
          <a:p>
            <a:pPr marL="2743200" marR="0" lvl="0" indent="-9128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Genesis 1:3, 7</a:t>
            </a:r>
          </a:p>
          <a:p>
            <a:pPr marL="2743200" marR="0" lvl="0" indent="-9128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4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1</a:t>
            </a:r>
            <a:r>
              <a:rPr lang="en-US" sz="4000" baseline="30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st</a:t>
            </a:r>
            <a:r>
              <a:rPr lang="en-US" sz="4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 Corinthians 15:52</a:t>
            </a:r>
          </a:p>
          <a:p>
            <a:pPr marL="2743200" marR="0" lvl="0" indent="-9128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1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st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 Thessalonians 4:16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2"/>
              <a:tabLst/>
              <a:defRPr/>
            </a:pPr>
            <a:r>
              <a:rPr lang="en-US" sz="4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2</a:t>
            </a:r>
            <a:r>
              <a:rPr lang="en-US" sz="4000" baseline="30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nd</a:t>
            </a:r>
            <a:r>
              <a:rPr lang="en-US" sz="4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 Peter 3:10, 12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glow>
                  <a:srgbClr val="B059FD"/>
                </a:glow>
              </a:effectLst>
              <a:uLnTx/>
              <a:uFillTx/>
              <a:latin typeface="Agency FB" panose="020B05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7465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4577A1-E4F5-4293-6105-EDC6B136BA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8E48BCF5-1DDE-93A4-165E-F0A86800DE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2"/>
            <a:ext cx="12227942" cy="6857997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ova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BBBBB3-87B8-ACFC-0496-18293E8C907E}"/>
              </a:ext>
            </a:extLst>
          </p:cNvPr>
          <p:cNvSpPr txBox="1"/>
          <p:nvPr/>
        </p:nvSpPr>
        <p:spPr>
          <a:xfrm>
            <a:off x="0" y="0"/>
            <a:ext cx="1219199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0" b="1" i="0" u="none" strike="noStrike" kern="1200" cap="none" spc="300" normalizeH="0" baseline="0" noProof="0" dirty="0">
                <a:ln>
                  <a:noFill/>
                </a:ln>
                <a:solidFill>
                  <a:srgbClr val="1CDFF5"/>
                </a:solidFill>
                <a:effectLst/>
                <a:uLnTx/>
                <a:uFillTx/>
                <a:latin typeface="Biome"/>
                <a:ea typeface="+mn-ea"/>
                <a:cs typeface="+mn-cs"/>
              </a:rPr>
              <a:t>“THE DAY OF THE LORD”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D6F1AB-4BD6-4D06-0FDB-301B34F98050}"/>
              </a:ext>
            </a:extLst>
          </p:cNvPr>
          <p:cNvSpPr txBox="1"/>
          <p:nvPr/>
        </p:nvSpPr>
        <p:spPr>
          <a:xfrm>
            <a:off x="0" y="1169551"/>
            <a:ext cx="1219199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-150" normalizeH="0" baseline="0" noProof="0" dirty="0">
              <a:ln>
                <a:noFill/>
              </a:ln>
              <a:solidFill>
                <a:srgbClr val="000000"/>
              </a:solidFill>
              <a:effectLst>
                <a:glow rad="127000">
                  <a:srgbClr val="B059FD"/>
                </a:glow>
              </a:effectLst>
              <a:uLnTx/>
              <a:uFillTx/>
              <a:latin typeface="Biome"/>
              <a:ea typeface="+mn-ea"/>
              <a:cs typeface="+mn-cs"/>
            </a:endParaRP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5"/>
              <a:tabLst/>
              <a:defRPr/>
            </a:pPr>
            <a:r>
              <a:rPr kumimoji="0" lang="en-US" sz="6000" b="1" i="0" u="none" strike="noStrike" kern="1200" cap="small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27000">
                    <a:srgbClr val="B059FD"/>
                  </a:glow>
                </a:effectLst>
                <a:uLnTx/>
                <a:uFillTx/>
                <a:latin typeface="Biome"/>
                <a:ea typeface="+mn-ea"/>
                <a:cs typeface="+mn-cs"/>
              </a:rPr>
              <a:t>Why Will</a:t>
            </a:r>
            <a:r>
              <a:rPr kumimoji="0" lang="en-US" sz="6000" b="1" i="0" u="none" strike="noStrike" kern="1200" cap="small" spc="-15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27000">
                    <a:srgbClr val="B059FD"/>
                  </a:glow>
                </a:effectLst>
                <a:uLnTx/>
                <a:uFillTx/>
                <a:latin typeface="Biome"/>
                <a:ea typeface="+mn-ea"/>
                <a:cs typeface="+mn-cs"/>
              </a:rPr>
              <a:t> “The Day of the Lord” Happen?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2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nd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uLnTx/>
                <a:uFillTx/>
                <a:latin typeface="Agency FB" panose="020B0503020202020204" pitchFamily="34" charset="0"/>
                <a:ea typeface="+mn-ea"/>
                <a:cs typeface="+mn-cs"/>
              </a:rPr>
              <a:t> Peter 3:13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000" dirty="0">
                <a:solidFill>
                  <a:srgbClr val="FFFFFF"/>
                </a:solidFill>
                <a:effectLst>
                  <a:glow>
                    <a:srgbClr val="B059FD"/>
                  </a:glow>
                </a:effectLst>
                <a:latin typeface="Agency FB" panose="020B0503020202020204" pitchFamily="34" charset="0"/>
              </a:rPr>
              <a:t>John 12:42-43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glow>
                  <a:srgbClr val="B059FD"/>
                </a:glow>
              </a:effectLst>
              <a:uLnTx/>
              <a:uFillTx/>
              <a:latin typeface="Agency FB" panose="020B05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1285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ustom">
  <a:themeElements>
    <a:clrScheme name="Custom 17">
      <a:dk1>
        <a:srgbClr val="000000"/>
      </a:dk1>
      <a:lt1>
        <a:srgbClr val="FFFFFF"/>
      </a:lt1>
      <a:dk2>
        <a:srgbClr val="FC4EFB"/>
      </a:dk2>
      <a:lt2>
        <a:srgbClr val="E7E6E6"/>
      </a:lt2>
      <a:accent1>
        <a:srgbClr val="FAF24C"/>
      </a:accent1>
      <a:accent2>
        <a:srgbClr val="5EFCAC"/>
      </a:accent2>
      <a:accent3>
        <a:srgbClr val="73EBF9"/>
      </a:accent3>
      <a:accent4>
        <a:srgbClr val="316CFC"/>
      </a:accent4>
      <a:accent5>
        <a:srgbClr val="B059FD"/>
      </a:accent5>
      <a:accent6>
        <a:srgbClr val="9405FC"/>
      </a:accent6>
      <a:hlink>
        <a:srgbClr val="FFFFFF"/>
      </a:hlink>
      <a:folHlink>
        <a:srgbClr val="FFFFFF"/>
      </a:folHlink>
    </a:clrScheme>
    <a:fontScheme name="Custom 15">
      <a:majorFont>
        <a:latin typeface="Biome"/>
        <a:ea typeface=""/>
        <a:cs typeface=""/>
      </a:majorFont>
      <a:minorFont>
        <a:latin typeface="Arial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11936837_win32_SL_V11" id="{EAD6EF7B-6F25-4469-AF6A-07D6EB1461DD}" vid="{30FEA78B-2F89-4FF0-8415-E3920802C58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77B561B-3A65-4A22-9691-EB838E7F9B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4137456-21FC-4AE2-8A94-BF06CAF2EB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305301E-11B3-4B9D-A588-21F3C9809371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{273678D1-FE03-4AD8-AD9A-AE642FE06EE2}TFe8699e8e-689b-4d7e-abcf-e888fd749829db3118dc_win32-d573b439b56f</Template>
  <TotalTime>88</TotalTime>
  <Words>329</Words>
  <Application>Microsoft Office PowerPoint</Application>
  <PresentationFormat>Widescreen</PresentationFormat>
  <Paragraphs>86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Agency FB</vt:lpstr>
      <vt:lpstr>Arial</vt:lpstr>
      <vt:lpstr>Arial Nova</vt:lpstr>
      <vt:lpstr>Biome</vt:lpstr>
      <vt:lpstr>Calibri</vt:lpstr>
      <vt:lpstr>Custom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Bryan Dockens</dc:creator>
  <cp:lastModifiedBy>Bryan Dockens</cp:lastModifiedBy>
  <cp:revision>2</cp:revision>
  <dcterms:created xsi:type="dcterms:W3CDTF">2026-03-17T02:06:26Z</dcterms:created>
  <dcterms:modified xsi:type="dcterms:W3CDTF">2026-03-18T01:38:50Z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