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0" r:id="rId4"/>
    <p:sldId id="259" r:id="rId5"/>
    <p:sldId id="261" r:id="rId6"/>
    <p:sldId id="262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92170-0DC9-4381-AD5F-00032C812BF9}" v="2" dt="2026-05-29T15:42:40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Martin Jr CTR DTRA J3/5/8 (USA)" userId="363996b4-5a80-4041-811a-eba20fa438c1" providerId="ADAL" clId="{7534B426-CA71-488E-BD8D-92EBFFFC0786}"/>
    <pc:docChg chg="undo redo custSel addSld delSld modSld sldOrd">
      <pc:chgData name="Anderson, Martin Jr CTR DTRA J3/5/8 (USA)" userId="363996b4-5a80-4041-811a-eba20fa438c1" providerId="ADAL" clId="{7534B426-CA71-488E-BD8D-92EBFFFC0786}" dt="2026-05-29T15:47:16.984" v="22" actId="47"/>
      <pc:docMkLst>
        <pc:docMk/>
      </pc:docMkLst>
      <pc:sldChg chg="addSp modSp del">
        <pc:chgData name="Anderson, Martin Jr CTR DTRA J3/5/8 (USA)" userId="363996b4-5a80-4041-811a-eba20fa438c1" providerId="ADAL" clId="{7534B426-CA71-488E-BD8D-92EBFFFC0786}" dt="2026-05-29T15:47:15.665" v="21" actId="47"/>
        <pc:sldMkLst>
          <pc:docMk/>
          <pc:sldMk cId="1052563882" sldId="258"/>
        </pc:sldMkLst>
        <pc:picChg chg="add mod">
          <ac:chgData name="Anderson, Martin Jr CTR DTRA J3/5/8 (USA)" userId="363996b4-5a80-4041-811a-eba20fa438c1" providerId="ADAL" clId="{7534B426-CA71-488E-BD8D-92EBFFFC0786}" dt="2026-05-29T15:40:50.844" v="8"/>
          <ac:picMkLst>
            <pc:docMk/>
            <pc:sldMk cId="1052563882" sldId="258"/>
            <ac:picMk id="4" creationId="{8B4B1D3A-D357-F9F9-359A-C25A1B61ABB4}"/>
          </ac:picMkLst>
        </pc:picChg>
      </pc:sldChg>
      <pc:sldChg chg="modSp del mod ord">
        <pc:chgData name="Anderson, Martin Jr CTR DTRA J3/5/8 (USA)" userId="363996b4-5a80-4041-811a-eba20fa438c1" providerId="ADAL" clId="{7534B426-CA71-488E-BD8D-92EBFFFC0786}" dt="2026-05-29T15:47:16.984" v="22" actId="47"/>
        <pc:sldMkLst>
          <pc:docMk/>
          <pc:sldMk cId="1907586820" sldId="264"/>
        </pc:sldMkLst>
        <pc:picChg chg="mod">
          <ac:chgData name="Anderson, Martin Jr CTR DTRA J3/5/8 (USA)" userId="363996b4-5a80-4041-811a-eba20fa438c1" providerId="ADAL" clId="{7534B426-CA71-488E-BD8D-92EBFFFC0786}" dt="2026-05-29T15:30:26.065" v="0" actId="1076"/>
          <ac:picMkLst>
            <pc:docMk/>
            <pc:sldMk cId="1907586820" sldId="264"/>
            <ac:picMk id="3" creationId="{73A8183B-A9A7-16B9-E8EF-7F0A27E0F634}"/>
          </ac:picMkLst>
        </pc:picChg>
      </pc:sldChg>
      <pc:sldChg chg="addSp modSp mod ord setBg">
        <pc:chgData name="Anderson, Martin Jr CTR DTRA J3/5/8 (USA)" userId="363996b4-5a80-4041-811a-eba20fa438c1" providerId="ADAL" clId="{7534B426-CA71-488E-BD8D-92EBFFFC0786}" dt="2026-05-29T15:44:09.304" v="20"/>
        <pc:sldMkLst>
          <pc:docMk/>
          <pc:sldMk cId="2128286043" sldId="265"/>
        </pc:sldMkLst>
        <pc:spChg chg="add">
          <ac:chgData name="Anderson, Martin Jr CTR DTRA J3/5/8 (USA)" userId="363996b4-5a80-4041-811a-eba20fa438c1" providerId="ADAL" clId="{7534B426-CA71-488E-BD8D-92EBFFFC0786}" dt="2026-05-29T15:32:26.288" v="4" actId="26606"/>
          <ac:spMkLst>
            <pc:docMk/>
            <pc:sldMk cId="2128286043" sldId="265"/>
            <ac:spMk id="8" creationId="{AB8C311F-7253-4AED-9701-7FC0708C41C7}"/>
          </ac:spMkLst>
        </pc:spChg>
        <pc:spChg chg="add">
          <ac:chgData name="Anderson, Martin Jr CTR DTRA J3/5/8 (USA)" userId="363996b4-5a80-4041-811a-eba20fa438c1" providerId="ADAL" clId="{7534B426-CA71-488E-BD8D-92EBFFFC0786}" dt="2026-05-29T15:32:26.288" v="4" actId="26606"/>
          <ac:spMkLst>
            <pc:docMk/>
            <pc:sldMk cId="2128286043" sldId="265"/>
            <ac:spMk id="10" creationId="{E2384209-CB15-4CDF-9D31-C44FD9A3F20D}"/>
          </ac:spMkLst>
        </pc:spChg>
        <pc:spChg chg="add">
          <ac:chgData name="Anderson, Martin Jr CTR DTRA J3/5/8 (USA)" userId="363996b4-5a80-4041-811a-eba20fa438c1" providerId="ADAL" clId="{7534B426-CA71-488E-BD8D-92EBFFFC0786}" dt="2026-05-29T15:32:26.288" v="4" actId="26606"/>
          <ac:spMkLst>
            <pc:docMk/>
            <pc:sldMk cId="2128286043" sldId="265"/>
            <ac:spMk id="12" creationId="{2633B3B5-CC90-43F0-8714-D31D1F3F0209}"/>
          </ac:spMkLst>
        </pc:spChg>
        <pc:spChg chg="add">
          <ac:chgData name="Anderson, Martin Jr CTR DTRA J3/5/8 (USA)" userId="363996b4-5a80-4041-811a-eba20fa438c1" providerId="ADAL" clId="{7534B426-CA71-488E-BD8D-92EBFFFC0786}" dt="2026-05-29T15:32:26.288" v="4" actId="26606"/>
          <ac:spMkLst>
            <pc:docMk/>
            <pc:sldMk cId="2128286043" sldId="265"/>
            <ac:spMk id="14" creationId="{A8D57A06-A426-446D-B02C-A2DC6B62E45E}"/>
          </ac:spMkLst>
        </pc:spChg>
        <pc:picChg chg="add mod">
          <ac:chgData name="Anderson, Martin Jr CTR DTRA J3/5/8 (USA)" userId="363996b4-5a80-4041-811a-eba20fa438c1" providerId="ADAL" clId="{7534B426-CA71-488E-BD8D-92EBFFFC0786}" dt="2026-05-29T15:32:40.063" v="7" actId="962"/>
          <ac:picMkLst>
            <pc:docMk/>
            <pc:sldMk cId="2128286043" sldId="265"/>
            <ac:picMk id="3" creationId="{176E0EBB-747E-8167-045D-4BF469CEBD36}"/>
          </ac:picMkLst>
        </pc:picChg>
      </pc:sldChg>
      <pc:sldChg chg="addSp delSp modSp add mod">
        <pc:chgData name="Anderson, Martin Jr CTR DTRA J3/5/8 (USA)" userId="363996b4-5a80-4041-811a-eba20fa438c1" providerId="ADAL" clId="{7534B426-CA71-488E-BD8D-92EBFFFC0786}" dt="2026-05-29T15:43:35.898" v="16" actId="14100"/>
        <pc:sldMkLst>
          <pc:docMk/>
          <pc:sldMk cId="3840878813" sldId="266"/>
        </pc:sldMkLst>
        <pc:picChg chg="add mod">
          <ac:chgData name="Anderson, Martin Jr CTR DTRA J3/5/8 (USA)" userId="363996b4-5a80-4041-811a-eba20fa438c1" providerId="ADAL" clId="{7534B426-CA71-488E-BD8D-92EBFFFC0786}" dt="2026-05-29T15:43:35.898" v="16" actId="14100"/>
          <ac:picMkLst>
            <pc:docMk/>
            <pc:sldMk cId="3840878813" sldId="266"/>
            <ac:picMk id="2" creationId="{DFDDCABA-300D-24D6-2AFC-E12DA8D94CE5}"/>
          </ac:picMkLst>
        </pc:picChg>
        <pc:picChg chg="del">
          <ac:chgData name="Anderson, Martin Jr CTR DTRA J3/5/8 (USA)" userId="363996b4-5a80-4041-811a-eba20fa438c1" providerId="ADAL" clId="{7534B426-CA71-488E-BD8D-92EBFFFC0786}" dt="2026-05-29T15:41:41.774" v="10" actId="478"/>
          <ac:picMkLst>
            <pc:docMk/>
            <pc:sldMk cId="3840878813" sldId="266"/>
            <ac:picMk id="3" creationId="{B00B2E18-2A2F-5209-932A-E556920F5B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0A91-7840-B5F6-F148-EB1270792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B976B-1E81-A216-9A8C-7D0DAC11A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77A1-58E6-DFFD-4BA9-2A0FF285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0D18-77E3-25FA-D99F-AC6CB13D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AD6F4-24BE-6C9D-4A74-F5FEC047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4336-2608-4DDE-623C-B5C95C91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7A67E-818D-15D2-1D43-8BC191353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84B12-BB7E-B905-D2D8-400AAA5F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B0BEF-5036-9CFE-A03E-5EA3DD88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6091-C265-5DF3-5F51-31D60CDD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C0F45-AC5C-B799-9E78-40A1DE20F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55A11-40F9-D29E-F24D-4F6A26F28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0DC9E-C93F-3B2A-83C9-D1DE1731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B9C21-C673-794F-9D5A-854163B1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440D6-54C9-D14C-4C73-4B6C3D45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53E0-54B2-39D7-BD93-34074C40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B9C3-9BA1-2406-7D04-606FF03EE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689B3-46AB-0241-BA63-66002C43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6573F-A7EE-EF37-BFCB-1383DE1B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55D40-52D0-6739-3E67-46D8FC07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95E5-A6F3-D613-4FF8-EAF49FCB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792B9-D8A5-80E4-5A3F-4A9E32BD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1EF2D-91BF-F640-0519-A17F33A1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BFA4-384E-1F80-3EB9-EA0CE1AD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BF567-439F-2983-463C-793A8176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D8C-62F0-48B8-22CD-EBFF4239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A858F-249A-7614-E6F9-5FEDA74A0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8FBC4-7819-365F-0695-C73CD07DC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3A096-5950-DCD1-F84A-BE732D77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0ADFF-595F-A7C1-D46A-A61ABD4D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0A1DF-2836-C464-C116-BEF852DB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4784-969D-46FD-51DC-065EE3F4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8843E-F0C5-26DD-F29B-0DF7C9A7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D7E38-7F9C-4098-5EFF-89D3C93F7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94BAC-E854-4F36-8B8F-CEDBFAA51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F5C8E-6F14-72C2-4003-A2CF75C3C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AD926-7CDF-6699-70E7-8E2445F1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4EDDD-95BD-5BB3-8481-1C261D7D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6C46F0-F7B6-C1BA-00E5-10809AF0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2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319A-DE4D-8312-A858-70DD0376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98BF4-6C07-D690-C50C-B4526A90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F0488-9AE4-8A42-45DE-EA9B480B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B26B9-3DF7-8603-88D1-DA2A209F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EBFA4-05EB-8317-E33E-DD7B7A3D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BAA1D-A242-98B2-D5F8-D34764CA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E40F7-7785-B247-B767-B913FFC2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7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C6D1-1073-82DF-26F4-8E6835F9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82E6-A1A2-9BBF-CBA1-BF835611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C5D5B-E7AF-E1E7-FD84-852FBCC7F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3B836-F19F-B029-F851-3DA0FB0A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C6594-98DF-2976-CF82-837639D1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19676-2A9A-C903-5DE4-3071F122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DDF8-EAEE-042D-76CB-C9A9E3CB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CD9DE-045C-6BDB-DA6D-9AEDA07EE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1F9D8-4440-C64E-A8C9-ED03F5A79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3D815-F33E-3B3B-E3B5-5EF14532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7ACC7-7E6A-1198-7E12-6A8D2263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1D122-6EFB-B96D-CD84-237B80EF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F0871C-58C4-AFB7-0163-70FD6448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25E51-513C-7725-2BD2-8F8BBA1A0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6C5DA-8BA9-4808-9421-54A56179B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1DD1D9-045D-4DDC-8947-64D40455CA65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E23E3-3FDF-BE39-3E48-2533F8303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586E-D9BD-A690-3880-A753B6081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370B39-B86F-4970-8442-2153A554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89E22-B0BA-703C-8D77-6064D1A18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2A3C8F32-D70D-E58C-32F7-F6B9EEC863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1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E57BB966-D994-4E01-2198-B3606256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6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F6998-27DB-2C85-4D79-8A74A504D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EDA244CC-8455-07FA-28EB-B0C1C912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0" r="288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5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93B3E-FDEA-E306-D1A4-2552720A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8"/>
            <a:ext cx="10905066" cy="55615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588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2C8D8-B5C8-666C-B2E2-86FBF74B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3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wo people sitting&#10;&#10;AI-generated content may be incorrect.">
            <a:extLst>
              <a:ext uri="{FF2B5EF4-FFF2-40B4-BE49-F238E27FC236}">
                <a16:creationId xmlns:a16="http://schemas.microsoft.com/office/drawing/2014/main" id="{C67F1972-EC05-B856-C8A0-72777B0A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79"/>
          <a:stretch>
            <a:fillRect/>
          </a:stretch>
        </p:blipFill>
        <p:spPr>
          <a:xfrm>
            <a:off x="825449" y="643467"/>
            <a:ext cx="10541101" cy="55710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371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E7A9B-658D-F2E1-FD92-E7A035704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0D8FA-04F5-589C-CF6F-1605789D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219"/>
            <a:ext cx="11277600" cy="48775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050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72144-A418-74A3-F683-582329FD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4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51A2DC56-2D64-695C-CC86-44859B40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7"/>
            <a:ext cx="10905066" cy="53707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248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8F868-C927-935A-C96C-786DECCD5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D374C7-D174-A8B6-1F77-7A5DE96A6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BBF9AA-7D64-001B-9AC1-1C768BCFE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160C5A-5E10-4CD3-71D5-A8375C909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709F66-B62C-9296-987C-6F7F08A3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DCABA-300D-24D6-2AFC-E12DA8D94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3" y="415636"/>
            <a:ext cx="9799782" cy="59759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4087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E8FF80-B709-CD04-6A3D-77100D0CC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176E0EBB-747E-8167-045D-4BF469CEB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17" y="457200"/>
            <a:ext cx="10116765" cy="5943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2828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4af72ce-cc13-4953-b9ba-4cca0e04b883}" enabled="1" method="Standard" siteId="{102d0191-eeae-4761-b1cb-1a83e86ef44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Anderson, Martin Jr CTR DTRA J3/5/8 (USA)</dc:creator>
  <cp:lastModifiedBy>Anderson, Martin Jr CTR DTRA J3/5/8 (USA)</cp:lastModifiedBy>
  <cp:revision>1</cp:revision>
  <dcterms:created xsi:type="dcterms:W3CDTF">2026-05-29T14:42:26Z</dcterms:created>
  <dcterms:modified xsi:type="dcterms:W3CDTF">2026-05-29T15:47:24Z</dcterms:modified>
</cp:coreProperties>
</file>