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6"/>
  </p:notesMasterIdLst>
  <p:sldIdLst>
    <p:sldId id="256" r:id="rId2"/>
    <p:sldId id="257" r:id="rId3"/>
    <p:sldId id="265" r:id="rId4"/>
    <p:sldId id="266" r:id="rId5"/>
    <p:sldId id="276" r:id="rId6"/>
    <p:sldId id="278" r:id="rId7"/>
    <p:sldId id="286" r:id="rId8"/>
    <p:sldId id="267" r:id="rId9"/>
    <p:sldId id="268" r:id="rId10"/>
    <p:sldId id="269" r:id="rId11"/>
    <p:sldId id="270" r:id="rId12"/>
    <p:sldId id="271" r:id="rId13"/>
    <p:sldId id="272" r:id="rId14"/>
    <p:sldId id="273" r:id="rId15"/>
    <p:sldId id="275" r:id="rId16"/>
    <p:sldId id="274" r:id="rId17"/>
    <p:sldId id="277" r:id="rId18"/>
    <p:sldId id="280" r:id="rId19"/>
    <p:sldId id="279" r:id="rId20"/>
    <p:sldId id="284" r:id="rId21"/>
    <p:sldId id="283" r:id="rId22"/>
    <p:sldId id="281" r:id="rId23"/>
    <p:sldId id="282" r:id="rId24"/>
    <p:sldId id="28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3"/>
    <p:restoredTop sz="92320"/>
  </p:normalViewPr>
  <p:slideViewPr>
    <p:cSldViewPr>
      <p:cViewPr varScale="1">
        <p:scale>
          <a:sx n="98" d="100"/>
          <a:sy n="98" d="100"/>
        </p:scale>
        <p:origin x="88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DC5854-8E3E-254F-B7BE-85C46E1593EA}"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2D95F-0E1D-4047-B0AC-CF7958931B6C}" type="slidenum">
              <a:rPr lang="en-US" smtClean="0"/>
              <a:t>‹#›</a:t>
            </a:fld>
            <a:endParaRPr lang="en-US"/>
          </a:p>
        </p:txBody>
      </p:sp>
    </p:spTree>
    <p:extLst>
      <p:ext uri="{BB962C8B-B14F-4D97-AF65-F5344CB8AC3E}">
        <p14:creationId xmlns:p14="http://schemas.microsoft.com/office/powerpoint/2010/main" val="175095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52D95F-0E1D-4047-B0AC-CF7958931B6C}" type="slidenum">
              <a:rPr lang="en-US" smtClean="0"/>
              <a:t>17</a:t>
            </a:fld>
            <a:endParaRPr lang="en-US"/>
          </a:p>
        </p:txBody>
      </p:sp>
    </p:spTree>
    <p:extLst>
      <p:ext uri="{BB962C8B-B14F-4D97-AF65-F5344CB8AC3E}">
        <p14:creationId xmlns:p14="http://schemas.microsoft.com/office/powerpoint/2010/main" val="171395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DEFD0-0922-C244-68A1-E406B6048B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509F16-809D-693E-B63E-AF45295C357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9534795-ED78-E015-B1EB-C6BF1871ED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43F284-CE7D-0BB8-CD0D-7B6DB6129F3A}"/>
              </a:ext>
            </a:extLst>
          </p:cNvPr>
          <p:cNvSpPr>
            <a:spLocks noGrp="1"/>
          </p:cNvSpPr>
          <p:nvPr>
            <p:ph type="sldNum" sz="quarter" idx="5"/>
          </p:nvPr>
        </p:nvSpPr>
        <p:spPr/>
        <p:txBody>
          <a:bodyPr/>
          <a:lstStyle/>
          <a:p>
            <a:fld id="{6A52D95F-0E1D-4047-B0AC-CF7958931B6C}" type="slidenum">
              <a:rPr lang="en-US" smtClean="0"/>
              <a:t>18</a:t>
            </a:fld>
            <a:endParaRPr lang="en-US"/>
          </a:p>
        </p:txBody>
      </p:sp>
    </p:spTree>
    <p:extLst>
      <p:ext uri="{BB962C8B-B14F-4D97-AF65-F5344CB8AC3E}">
        <p14:creationId xmlns:p14="http://schemas.microsoft.com/office/powerpoint/2010/main" val="620557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5C0FC-6B1B-7900-670C-7C6B99D26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F93A2-8922-ED9F-8DA0-6F12E981415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6EFB6F8-D0DC-61AA-C59D-923630B131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3B53DC-A3C7-48F3-CA28-62B080FE0D4E}"/>
              </a:ext>
            </a:extLst>
          </p:cNvPr>
          <p:cNvSpPr>
            <a:spLocks noGrp="1"/>
          </p:cNvSpPr>
          <p:nvPr>
            <p:ph type="sldNum" sz="quarter" idx="5"/>
          </p:nvPr>
        </p:nvSpPr>
        <p:spPr/>
        <p:txBody>
          <a:bodyPr/>
          <a:lstStyle/>
          <a:p>
            <a:fld id="{6A52D95F-0E1D-4047-B0AC-CF7958931B6C}" type="slidenum">
              <a:rPr lang="en-US" smtClean="0"/>
              <a:t>19</a:t>
            </a:fld>
            <a:endParaRPr lang="en-US"/>
          </a:p>
        </p:txBody>
      </p:sp>
    </p:spTree>
    <p:extLst>
      <p:ext uri="{BB962C8B-B14F-4D97-AF65-F5344CB8AC3E}">
        <p14:creationId xmlns:p14="http://schemas.microsoft.com/office/powerpoint/2010/main" val="298047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AAA9-857E-0B6B-09AA-6C35A47C8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F53D0A-47D7-AF83-F73A-245B16CFF9F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6361F4A-B808-B5FD-CAD5-290FAF2B87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E42CC9-EA3C-52C7-E449-8C7A7D29265E}"/>
              </a:ext>
            </a:extLst>
          </p:cNvPr>
          <p:cNvSpPr>
            <a:spLocks noGrp="1"/>
          </p:cNvSpPr>
          <p:nvPr>
            <p:ph type="sldNum" sz="quarter" idx="5"/>
          </p:nvPr>
        </p:nvSpPr>
        <p:spPr/>
        <p:txBody>
          <a:bodyPr/>
          <a:lstStyle/>
          <a:p>
            <a:fld id="{6A52D95F-0E1D-4047-B0AC-CF7958931B6C}" type="slidenum">
              <a:rPr lang="en-US" smtClean="0"/>
              <a:t>20</a:t>
            </a:fld>
            <a:endParaRPr lang="en-US"/>
          </a:p>
        </p:txBody>
      </p:sp>
    </p:spTree>
    <p:extLst>
      <p:ext uri="{BB962C8B-B14F-4D97-AF65-F5344CB8AC3E}">
        <p14:creationId xmlns:p14="http://schemas.microsoft.com/office/powerpoint/2010/main" val="3135896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20C01-A7C1-8A95-621B-DE6B2D8F1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D97B6C-7E25-DDC8-1A89-42FB613BA8E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E602F9E-3436-A205-6AED-05935736A9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B34A87-4ED8-9A8F-6753-DF6AAF41EBDB}"/>
              </a:ext>
            </a:extLst>
          </p:cNvPr>
          <p:cNvSpPr>
            <a:spLocks noGrp="1"/>
          </p:cNvSpPr>
          <p:nvPr>
            <p:ph type="sldNum" sz="quarter" idx="5"/>
          </p:nvPr>
        </p:nvSpPr>
        <p:spPr/>
        <p:txBody>
          <a:bodyPr/>
          <a:lstStyle/>
          <a:p>
            <a:fld id="{6A52D95F-0E1D-4047-B0AC-CF7958931B6C}" type="slidenum">
              <a:rPr lang="en-US" smtClean="0"/>
              <a:t>21</a:t>
            </a:fld>
            <a:endParaRPr lang="en-US"/>
          </a:p>
        </p:txBody>
      </p:sp>
    </p:spTree>
    <p:extLst>
      <p:ext uri="{BB962C8B-B14F-4D97-AF65-F5344CB8AC3E}">
        <p14:creationId xmlns:p14="http://schemas.microsoft.com/office/powerpoint/2010/main" val="3214024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DA075-7D46-0506-091E-49AFB6E14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7C858-09ED-BA36-AFDE-7B78E85683F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6AE556D-3942-4F17-0F58-611F23FB2D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CE0640-BA0A-C9AB-0324-536321A82D36}"/>
              </a:ext>
            </a:extLst>
          </p:cNvPr>
          <p:cNvSpPr>
            <a:spLocks noGrp="1"/>
          </p:cNvSpPr>
          <p:nvPr>
            <p:ph type="sldNum" sz="quarter" idx="5"/>
          </p:nvPr>
        </p:nvSpPr>
        <p:spPr/>
        <p:txBody>
          <a:bodyPr/>
          <a:lstStyle/>
          <a:p>
            <a:fld id="{6A52D95F-0E1D-4047-B0AC-CF7958931B6C}" type="slidenum">
              <a:rPr lang="en-US" smtClean="0"/>
              <a:t>22</a:t>
            </a:fld>
            <a:endParaRPr lang="en-US"/>
          </a:p>
        </p:txBody>
      </p:sp>
    </p:spTree>
    <p:extLst>
      <p:ext uri="{BB962C8B-B14F-4D97-AF65-F5344CB8AC3E}">
        <p14:creationId xmlns:p14="http://schemas.microsoft.com/office/powerpoint/2010/main" val="374717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A6F0A-0059-B4C6-134F-1082E6B776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3FA18F-25AA-463A-4221-2C51D66DBB8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6332700-7575-1AF7-01D7-C936BDAF8B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DC67ED-AB01-354E-DC75-2A6379FD64AF}"/>
              </a:ext>
            </a:extLst>
          </p:cNvPr>
          <p:cNvSpPr>
            <a:spLocks noGrp="1"/>
          </p:cNvSpPr>
          <p:nvPr>
            <p:ph type="sldNum" sz="quarter" idx="5"/>
          </p:nvPr>
        </p:nvSpPr>
        <p:spPr/>
        <p:txBody>
          <a:bodyPr/>
          <a:lstStyle/>
          <a:p>
            <a:fld id="{6A52D95F-0E1D-4047-B0AC-CF7958931B6C}" type="slidenum">
              <a:rPr lang="en-US" smtClean="0"/>
              <a:t>23</a:t>
            </a:fld>
            <a:endParaRPr lang="en-US"/>
          </a:p>
        </p:txBody>
      </p:sp>
    </p:spTree>
    <p:extLst>
      <p:ext uri="{BB962C8B-B14F-4D97-AF65-F5344CB8AC3E}">
        <p14:creationId xmlns:p14="http://schemas.microsoft.com/office/powerpoint/2010/main" val="2029713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B3279-2CEB-3768-5998-96C0E2704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0A3E8-3CBC-E0A7-FB44-B3ADEBAFD97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95DB7DB-6DA3-1ABD-D2C5-B1FF40065B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DC299A-E177-FD2B-391B-0B381E1629E1}"/>
              </a:ext>
            </a:extLst>
          </p:cNvPr>
          <p:cNvSpPr>
            <a:spLocks noGrp="1"/>
          </p:cNvSpPr>
          <p:nvPr>
            <p:ph type="sldNum" sz="quarter" idx="5"/>
          </p:nvPr>
        </p:nvSpPr>
        <p:spPr/>
        <p:txBody>
          <a:bodyPr/>
          <a:lstStyle/>
          <a:p>
            <a:fld id="{6A52D95F-0E1D-4047-B0AC-CF7958931B6C}" type="slidenum">
              <a:rPr lang="en-US" smtClean="0"/>
              <a:t>24</a:t>
            </a:fld>
            <a:endParaRPr lang="en-US"/>
          </a:p>
        </p:txBody>
      </p:sp>
    </p:spTree>
    <p:extLst>
      <p:ext uri="{BB962C8B-B14F-4D97-AF65-F5344CB8AC3E}">
        <p14:creationId xmlns:p14="http://schemas.microsoft.com/office/powerpoint/2010/main" val="1660597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A703A47-C0B5-4E50-9A4E-60C15DE6BD7B}" type="slidenum">
              <a:rPr lang="en-US" smtClean="0"/>
              <a:pPr>
                <a:defRPr/>
              </a:pPr>
              <a:t>‹#›</a:t>
            </a:fld>
            <a:endParaRPr lang="en-US"/>
          </a:p>
        </p:txBody>
      </p:sp>
    </p:spTree>
    <p:extLst>
      <p:ext uri="{BB962C8B-B14F-4D97-AF65-F5344CB8AC3E}">
        <p14:creationId xmlns:p14="http://schemas.microsoft.com/office/powerpoint/2010/main" val="251734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C4A7FA7-41BD-4937-B0AC-2551BA4D2884}" type="slidenum">
              <a:rPr lang="en-US" smtClean="0"/>
              <a:pPr>
                <a:defRPr/>
              </a:pPr>
              <a:t>‹#›</a:t>
            </a:fld>
            <a:endParaRPr lang="en-US"/>
          </a:p>
        </p:txBody>
      </p:sp>
    </p:spTree>
    <p:extLst>
      <p:ext uri="{BB962C8B-B14F-4D97-AF65-F5344CB8AC3E}">
        <p14:creationId xmlns:p14="http://schemas.microsoft.com/office/powerpoint/2010/main" val="1130849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11A95C6-79E0-492B-9BD0-9B458FF780AA}" type="slidenum">
              <a:rPr lang="en-US" smtClean="0"/>
              <a:pPr>
                <a:defRPr/>
              </a:pPr>
              <a:t>‹#›</a:t>
            </a:fld>
            <a:endParaRPr lang="en-US"/>
          </a:p>
        </p:txBody>
      </p:sp>
    </p:spTree>
    <p:extLst>
      <p:ext uri="{BB962C8B-B14F-4D97-AF65-F5344CB8AC3E}">
        <p14:creationId xmlns:p14="http://schemas.microsoft.com/office/powerpoint/2010/main" val="464536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D66B1A0-8DFA-433A-9B60-8FA532D96665}" type="slidenum">
              <a:rPr lang="en-US" smtClean="0"/>
              <a:pPr>
                <a:defRPr/>
              </a:pPr>
              <a:t>‹#›</a:t>
            </a:fld>
            <a:endParaRPr lang="en-US"/>
          </a:p>
        </p:txBody>
      </p:sp>
    </p:spTree>
    <p:extLst>
      <p:ext uri="{BB962C8B-B14F-4D97-AF65-F5344CB8AC3E}">
        <p14:creationId xmlns:p14="http://schemas.microsoft.com/office/powerpoint/2010/main" val="1730280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1C61370-E21D-4B53-B86C-D59384B2C67B}" type="slidenum">
              <a:rPr lang="en-US" smtClean="0"/>
              <a:pPr>
                <a:defRPr/>
              </a:pPr>
              <a:t>‹#›</a:t>
            </a:fld>
            <a:endParaRPr lang="en-US"/>
          </a:p>
        </p:txBody>
      </p:sp>
    </p:spTree>
    <p:extLst>
      <p:ext uri="{BB962C8B-B14F-4D97-AF65-F5344CB8AC3E}">
        <p14:creationId xmlns:p14="http://schemas.microsoft.com/office/powerpoint/2010/main" val="295219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871C0E3F-17C8-443E-A95B-31FB8D1F2900}" type="slidenum">
              <a:rPr lang="en-US" smtClean="0"/>
              <a:pPr>
                <a:defRPr/>
              </a:pPr>
              <a:t>‹#›</a:t>
            </a:fld>
            <a:endParaRPr lang="en-US"/>
          </a:p>
        </p:txBody>
      </p:sp>
    </p:spTree>
    <p:extLst>
      <p:ext uri="{BB962C8B-B14F-4D97-AF65-F5344CB8AC3E}">
        <p14:creationId xmlns:p14="http://schemas.microsoft.com/office/powerpoint/2010/main" val="966901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7FE7E78-2038-42A0-A4F0-1139FABC8231}" type="slidenum">
              <a:rPr lang="en-US" smtClean="0"/>
              <a:pPr>
                <a:defRPr/>
              </a:pPr>
              <a:t>‹#›</a:t>
            </a:fld>
            <a:endParaRPr lang="en-US"/>
          </a:p>
        </p:txBody>
      </p:sp>
    </p:spTree>
    <p:extLst>
      <p:ext uri="{BB962C8B-B14F-4D97-AF65-F5344CB8AC3E}">
        <p14:creationId xmlns:p14="http://schemas.microsoft.com/office/powerpoint/2010/main" val="101621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D408B09-DC92-46DB-ABBB-F9D2B2740F18}" type="slidenum">
              <a:rPr lang="en-US" smtClean="0"/>
              <a:pPr>
                <a:defRPr/>
              </a:pPr>
              <a:t>‹#›</a:t>
            </a:fld>
            <a:endParaRPr lang="en-US"/>
          </a:p>
        </p:txBody>
      </p:sp>
    </p:spTree>
    <p:extLst>
      <p:ext uri="{BB962C8B-B14F-4D97-AF65-F5344CB8AC3E}">
        <p14:creationId xmlns:p14="http://schemas.microsoft.com/office/powerpoint/2010/main" val="37707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85D6063-CB4B-4634-A642-184771844A0B}" type="slidenum">
              <a:rPr lang="en-US" smtClean="0"/>
              <a:pPr>
                <a:defRPr/>
              </a:pPr>
              <a:t>‹#›</a:t>
            </a:fld>
            <a:endParaRPr lang="en-US"/>
          </a:p>
        </p:txBody>
      </p:sp>
    </p:spTree>
    <p:extLst>
      <p:ext uri="{BB962C8B-B14F-4D97-AF65-F5344CB8AC3E}">
        <p14:creationId xmlns:p14="http://schemas.microsoft.com/office/powerpoint/2010/main" val="2887567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9345A5-728E-466E-8BD3-37157632007E}" type="slidenum">
              <a:rPr lang="en-US" smtClean="0"/>
              <a:pPr>
                <a:defRPr/>
              </a:pPr>
              <a:t>‹#›</a:t>
            </a:fld>
            <a:endParaRPr lang="en-US"/>
          </a:p>
        </p:txBody>
      </p:sp>
    </p:spTree>
    <p:extLst>
      <p:ext uri="{BB962C8B-B14F-4D97-AF65-F5344CB8AC3E}">
        <p14:creationId xmlns:p14="http://schemas.microsoft.com/office/powerpoint/2010/main" val="4212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ECE412D-B41E-4C4C-8194-65374D486834}" type="slidenum">
              <a:rPr lang="en-US" smtClean="0"/>
              <a:pPr>
                <a:defRPr/>
              </a:pPr>
              <a:t>‹#›</a:t>
            </a:fld>
            <a:endParaRPr lang="en-US"/>
          </a:p>
        </p:txBody>
      </p:sp>
    </p:spTree>
    <p:extLst>
      <p:ext uri="{BB962C8B-B14F-4D97-AF65-F5344CB8AC3E}">
        <p14:creationId xmlns:p14="http://schemas.microsoft.com/office/powerpoint/2010/main" val="3187517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2BBC96B-D907-464A-9193-53C852A66116}" type="slidenum">
              <a:rPr lang="en-US" smtClean="0"/>
              <a:pPr>
                <a:defRPr/>
              </a:pPr>
              <a:t>‹#›</a:t>
            </a:fld>
            <a:endParaRPr lang="en-US"/>
          </a:p>
        </p:txBody>
      </p:sp>
    </p:spTree>
    <p:extLst>
      <p:ext uri="{BB962C8B-B14F-4D97-AF65-F5344CB8AC3E}">
        <p14:creationId xmlns:p14="http://schemas.microsoft.com/office/powerpoint/2010/main" val="155697340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a:t>What Satan </a:t>
            </a:r>
            <a:r>
              <a:rPr lang="en-US" dirty="0"/>
              <a:t>cannot do!</a:t>
            </a:r>
          </a:p>
        </p:txBody>
      </p:sp>
      <p:sp>
        <p:nvSpPr>
          <p:cNvPr id="2051" name="Rectangle 3"/>
          <p:cNvSpPr>
            <a:spLocks noGrp="1" noChangeArrowheads="1"/>
          </p:cNvSpPr>
          <p:nvPr>
            <p:ph type="subTitle" idx="1"/>
          </p:nvPr>
        </p:nvSpPr>
        <p:spPr/>
        <p:txBody>
          <a:bodyPr/>
          <a:lstStyle/>
          <a:p>
            <a:pPr eaLnBrk="1" hangingPunct="1">
              <a:defRPr/>
            </a:pPr>
            <a:endParaRPr lang="en-US"/>
          </a:p>
        </p:txBody>
      </p:sp>
      <p:sp>
        <p:nvSpPr>
          <p:cNvPr id="2" name="Slide Number Placeholder 1">
            <a:extLst>
              <a:ext uri="{FF2B5EF4-FFF2-40B4-BE49-F238E27FC236}">
                <a16:creationId xmlns:a16="http://schemas.microsoft.com/office/drawing/2014/main" id="{A15ABD7E-7DA5-580D-47A9-33C0A72714FB}"/>
              </a:ext>
            </a:extLst>
          </p:cNvPr>
          <p:cNvSpPr>
            <a:spLocks noGrp="1"/>
          </p:cNvSpPr>
          <p:nvPr>
            <p:ph type="sldNum" sz="quarter" idx="12"/>
          </p:nvPr>
        </p:nvSpPr>
        <p:spPr/>
        <p:txBody>
          <a:bodyPr/>
          <a:lstStyle/>
          <a:p>
            <a:pPr>
              <a:defRPr/>
            </a:pPr>
            <a:fld id="{BA703A47-C0B5-4E50-9A4E-60C15DE6BD7B}" type="slidenum">
              <a:rPr lang="en-US" smtClean="0"/>
              <a:pPr>
                <a:defRPr/>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981200" y="31750"/>
            <a:ext cx="8229600" cy="546100"/>
          </a:xfrm>
        </p:spPr>
        <p:txBody>
          <a:bodyPr>
            <a:normAutofit fontScale="90000"/>
          </a:bodyPr>
          <a:lstStyle/>
          <a:p>
            <a:pPr algn="ctr" eaLnBrk="1" hangingPunct="1">
              <a:defRPr/>
            </a:pPr>
            <a:r>
              <a:rPr lang="en-US" b="1" dirty="0"/>
              <a:t>*Satan is not Omnipresent!</a:t>
            </a:r>
          </a:p>
        </p:txBody>
      </p:sp>
      <p:sp>
        <p:nvSpPr>
          <p:cNvPr id="3075" name="Rectangle 3"/>
          <p:cNvSpPr>
            <a:spLocks noGrp="1" noChangeArrowheads="1"/>
          </p:cNvSpPr>
          <p:nvPr>
            <p:ph idx="1"/>
          </p:nvPr>
        </p:nvSpPr>
        <p:spPr>
          <a:xfrm>
            <a:off x="1524000" y="685800"/>
            <a:ext cx="9144000" cy="6172200"/>
          </a:xfrm>
        </p:spPr>
        <p:txBody>
          <a:bodyPr>
            <a:normAutofit fontScale="92500" lnSpcReduction="10000"/>
          </a:bodyPr>
          <a:lstStyle/>
          <a:p>
            <a:pPr lvl="1">
              <a:defRPr/>
            </a:pPr>
            <a:r>
              <a:rPr lang="en-US" sz="2800" b="1" dirty="0"/>
              <a:t>Satan is not Omnipresent as is God. Satan wasn’t concerning Job.</a:t>
            </a:r>
          </a:p>
          <a:p>
            <a:r>
              <a:rPr lang="en-US" b="1" dirty="0"/>
              <a:t>In </a:t>
            </a:r>
            <a:r>
              <a:rPr lang="en-US" b="1" dirty="0">
                <a:solidFill>
                  <a:srgbClr val="FF0000"/>
                </a:solidFill>
              </a:rPr>
              <a:t>Job 1:7 </a:t>
            </a:r>
            <a:r>
              <a:rPr lang="en-US" b="1" dirty="0"/>
              <a:t>NASB, “The Lord said to Satan, “From where do you come?” Then Satan answered the Lord and said, “From roaming about on the earth and walking around on it.” Hence, Satan is not Omnipresent. </a:t>
            </a:r>
          </a:p>
          <a:p>
            <a:r>
              <a:rPr lang="en-US" b="1"/>
              <a:t>God is </a:t>
            </a:r>
            <a:r>
              <a:rPr lang="en-US" b="1" dirty="0"/>
              <a:t>everywhere.</a:t>
            </a:r>
          </a:p>
          <a:p>
            <a:r>
              <a:rPr lang="en-US" b="1" dirty="0"/>
              <a:t>In </a:t>
            </a:r>
            <a:r>
              <a:rPr lang="en-US" b="1" dirty="0">
                <a:solidFill>
                  <a:srgbClr val="FF0000"/>
                </a:solidFill>
              </a:rPr>
              <a:t>Heb. 4:13 </a:t>
            </a:r>
            <a:r>
              <a:rPr lang="en-US" b="1" dirty="0"/>
              <a:t>NASB, “And there is no creature hidden from His sight, but all things are open and laid bare to the eyes of Him with whom we have to do.”</a:t>
            </a:r>
          </a:p>
          <a:p>
            <a:r>
              <a:rPr lang="en-US" b="1" dirty="0"/>
              <a:t>In </a:t>
            </a:r>
            <a:r>
              <a:rPr lang="en-US" b="1" dirty="0">
                <a:solidFill>
                  <a:srgbClr val="FF0000"/>
                </a:solidFill>
              </a:rPr>
              <a:t>Ps. 139:15-16 </a:t>
            </a:r>
            <a:r>
              <a:rPr lang="en-US" b="1" dirty="0"/>
              <a:t>NASB, David said, “</a:t>
            </a:r>
            <a:r>
              <a:rPr lang="en-US" b="1" dirty="0">
                <a:solidFill>
                  <a:srgbClr val="FF0000"/>
                </a:solidFill>
              </a:rPr>
              <a:t>15</a:t>
            </a:r>
            <a:r>
              <a:rPr lang="en-US" b="1" dirty="0"/>
              <a:t> My frame was not hidden from You,  When I was made in secret,  </a:t>
            </a:r>
            <a:r>
              <a:rPr lang="en-US" b="1" i="1" dirty="0"/>
              <a:t>And</a:t>
            </a:r>
            <a:r>
              <a:rPr lang="en-US" b="1" dirty="0"/>
              <a:t> skillfully wrought in the depths of the earth;  </a:t>
            </a:r>
            <a:r>
              <a:rPr lang="en-US" b="1" dirty="0">
                <a:solidFill>
                  <a:srgbClr val="FF0000"/>
                </a:solidFill>
              </a:rPr>
              <a:t>16</a:t>
            </a:r>
            <a:r>
              <a:rPr lang="en-US" b="1" dirty="0"/>
              <a:t> Your eyes have seen my unformed substance;  And in Your book were all written  The days that were ordained </a:t>
            </a:r>
            <a:r>
              <a:rPr lang="en-US" b="1" i="1" dirty="0"/>
              <a:t>for me,</a:t>
            </a:r>
            <a:r>
              <a:rPr lang="en-US" b="1" dirty="0"/>
              <a:t>  When as yet there was not one of them.” </a:t>
            </a:r>
          </a:p>
          <a:p>
            <a:pPr marL="0" indent="0">
              <a:buNone/>
            </a:pPr>
            <a:endParaRPr lang="en-US" b="1" dirty="0"/>
          </a:p>
        </p:txBody>
      </p:sp>
      <p:sp>
        <p:nvSpPr>
          <p:cNvPr id="2" name="Slide Number Placeholder 1">
            <a:extLst>
              <a:ext uri="{FF2B5EF4-FFF2-40B4-BE49-F238E27FC236}">
                <a16:creationId xmlns:a16="http://schemas.microsoft.com/office/drawing/2014/main" id="{6DFF175D-D36F-63B7-260F-C7FDF2D288F2}"/>
              </a:ext>
            </a:extLst>
          </p:cNvPr>
          <p:cNvSpPr>
            <a:spLocks noGrp="1"/>
          </p:cNvSpPr>
          <p:nvPr>
            <p:ph type="sldNum" sz="quarter" idx="12"/>
          </p:nvPr>
        </p:nvSpPr>
        <p:spPr/>
        <p:txBody>
          <a:bodyPr/>
          <a:lstStyle/>
          <a:p>
            <a:pPr>
              <a:defRPr/>
            </a:pPr>
            <a:fld id="{8C4A7FA7-41BD-4937-B0AC-2551BA4D2884}" type="slidenum">
              <a:rPr lang="en-US" smtClean="0"/>
              <a:pPr>
                <a:defRPr/>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B3AE2-5E10-1FC7-7839-5364FDD4436A}"/>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CC992B90-955E-4FFE-F849-CF71C255D96A}"/>
              </a:ext>
            </a:extLst>
          </p:cNvPr>
          <p:cNvSpPr>
            <a:spLocks noGrp="1" noChangeArrowheads="1"/>
          </p:cNvSpPr>
          <p:nvPr>
            <p:ph type="title"/>
          </p:nvPr>
        </p:nvSpPr>
        <p:spPr>
          <a:xfrm>
            <a:off x="1981200" y="31750"/>
            <a:ext cx="8229600" cy="546100"/>
          </a:xfrm>
        </p:spPr>
        <p:txBody>
          <a:bodyPr>
            <a:normAutofit fontScale="90000"/>
          </a:bodyPr>
          <a:lstStyle/>
          <a:p>
            <a:pPr algn="ctr" eaLnBrk="1" hangingPunct="1">
              <a:defRPr/>
            </a:pPr>
            <a:r>
              <a:rPr lang="en-US" b="1" dirty="0"/>
              <a:t>Satan is not Omnipresent!</a:t>
            </a:r>
          </a:p>
        </p:txBody>
      </p:sp>
      <p:sp>
        <p:nvSpPr>
          <p:cNvPr id="3075" name="Rectangle 3">
            <a:extLst>
              <a:ext uri="{FF2B5EF4-FFF2-40B4-BE49-F238E27FC236}">
                <a16:creationId xmlns:a16="http://schemas.microsoft.com/office/drawing/2014/main" id="{015AEF9D-77AC-15F4-926A-66D5691E58DC}"/>
              </a:ext>
            </a:extLst>
          </p:cNvPr>
          <p:cNvSpPr>
            <a:spLocks noGrp="1" noChangeArrowheads="1"/>
          </p:cNvSpPr>
          <p:nvPr>
            <p:ph idx="1"/>
          </p:nvPr>
        </p:nvSpPr>
        <p:spPr>
          <a:xfrm>
            <a:off x="1524000" y="990600"/>
            <a:ext cx="9144000" cy="5867400"/>
          </a:xfrm>
        </p:spPr>
        <p:txBody>
          <a:bodyPr>
            <a:normAutofit/>
          </a:bodyPr>
          <a:lstStyle/>
          <a:p>
            <a:pPr lvl="1" algn="ctr">
              <a:defRPr/>
            </a:pPr>
            <a:r>
              <a:rPr lang="en-US" sz="2800" b="1" dirty="0"/>
              <a:t>Satan is not Omnipresent as is God. </a:t>
            </a:r>
          </a:p>
          <a:p>
            <a:r>
              <a:rPr lang="en-US" b="1" dirty="0"/>
              <a:t>In </a:t>
            </a:r>
            <a:r>
              <a:rPr lang="en-US" b="1" dirty="0">
                <a:solidFill>
                  <a:srgbClr val="FF0000"/>
                </a:solidFill>
              </a:rPr>
              <a:t>Ps. 139:7-12 </a:t>
            </a:r>
            <a:r>
              <a:rPr lang="en-US" b="1" dirty="0"/>
              <a:t>NASB, a Psalm of David, “</a:t>
            </a:r>
            <a:r>
              <a:rPr lang="en-US" b="1" dirty="0">
                <a:solidFill>
                  <a:srgbClr val="FF0000"/>
                </a:solidFill>
              </a:rPr>
              <a:t>7</a:t>
            </a:r>
            <a:r>
              <a:rPr lang="en-US" b="1" dirty="0"/>
              <a:t> Where can I go from Your Spirit?  Or where can I flee from Your presence?  </a:t>
            </a:r>
            <a:r>
              <a:rPr lang="en-US" b="1" dirty="0">
                <a:solidFill>
                  <a:srgbClr val="FF0000"/>
                </a:solidFill>
              </a:rPr>
              <a:t>8</a:t>
            </a:r>
            <a:r>
              <a:rPr lang="en-US" b="1" dirty="0"/>
              <a:t> If I ascend to heaven, You are there;  If I make my bed in </a:t>
            </a:r>
            <a:r>
              <a:rPr lang="en-US" b="1" dirty="0" err="1"/>
              <a:t>Sheol</a:t>
            </a:r>
            <a:r>
              <a:rPr lang="en-US" b="1" dirty="0"/>
              <a:t>, behold, You are there.  </a:t>
            </a:r>
            <a:r>
              <a:rPr lang="en-US" b="1" dirty="0">
                <a:solidFill>
                  <a:srgbClr val="FF0000"/>
                </a:solidFill>
              </a:rPr>
              <a:t>9</a:t>
            </a:r>
            <a:r>
              <a:rPr lang="en-US" b="1" dirty="0"/>
              <a:t> If I take the wings of the dawn,  If I dwell in the remotest part of the sea,  </a:t>
            </a:r>
            <a:r>
              <a:rPr lang="en-US" b="1" dirty="0">
                <a:solidFill>
                  <a:srgbClr val="FF0000"/>
                </a:solidFill>
              </a:rPr>
              <a:t>10 </a:t>
            </a:r>
            <a:r>
              <a:rPr lang="en-US" b="1" dirty="0"/>
              <a:t>Even there Your hand will lead me,  And Your right hand will lay hold of me.  </a:t>
            </a:r>
            <a:r>
              <a:rPr lang="en-US" b="1" dirty="0">
                <a:solidFill>
                  <a:srgbClr val="FF0000"/>
                </a:solidFill>
              </a:rPr>
              <a:t>11</a:t>
            </a:r>
            <a:r>
              <a:rPr lang="en-US" b="1" dirty="0"/>
              <a:t> If I say, “Surely the darkness will overwhelm me,  And the light around me will be night,”  </a:t>
            </a:r>
            <a:r>
              <a:rPr lang="en-US" b="1" dirty="0">
                <a:solidFill>
                  <a:srgbClr val="FF0000"/>
                </a:solidFill>
              </a:rPr>
              <a:t>12 </a:t>
            </a:r>
            <a:r>
              <a:rPr lang="en-US" b="1" dirty="0"/>
              <a:t>Even the darkness is not dark to You,  And the night is as bright as the day.  Darkness and light are alike </a:t>
            </a:r>
            <a:r>
              <a:rPr lang="en-US" b="1" i="1" dirty="0"/>
              <a:t>to You.”</a:t>
            </a:r>
            <a:r>
              <a:rPr lang="en-US" b="1" dirty="0"/>
              <a:t> </a:t>
            </a:r>
          </a:p>
          <a:p>
            <a:r>
              <a:rPr lang="en-US" b="1" dirty="0"/>
              <a:t>God can see in the dark!</a:t>
            </a:r>
          </a:p>
        </p:txBody>
      </p:sp>
      <p:sp>
        <p:nvSpPr>
          <p:cNvPr id="2" name="Slide Number Placeholder 1">
            <a:extLst>
              <a:ext uri="{FF2B5EF4-FFF2-40B4-BE49-F238E27FC236}">
                <a16:creationId xmlns:a16="http://schemas.microsoft.com/office/drawing/2014/main" id="{AED6E0BC-770F-57F7-EB43-BDF1691054D6}"/>
              </a:ext>
            </a:extLst>
          </p:cNvPr>
          <p:cNvSpPr>
            <a:spLocks noGrp="1"/>
          </p:cNvSpPr>
          <p:nvPr>
            <p:ph type="sldNum" sz="quarter" idx="12"/>
          </p:nvPr>
        </p:nvSpPr>
        <p:spPr/>
        <p:txBody>
          <a:bodyPr/>
          <a:lstStyle/>
          <a:p>
            <a:pPr>
              <a:defRPr/>
            </a:pPr>
            <a:fld id="{8C4A7FA7-41BD-4937-B0AC-2551BA4D2884}" type="slidenum">
              <a:rPr lang="en-US" smtClean="0"/>
              <a:pPr>
                <a:defRPr/>
              </a:pPr>
              <a:t>3</a:t>
            </a:fld>
            <a:endParaRPr lang="en-US"/>
          </a:p>
        </p:txBody>
      </p:sp>
    </p:spTree>
    <p:extLst>
      <p:ext uri="{BB962C8B-B14F-4D97-AF65-F5344CB8AC3E}">
        <p14:creationId xmlns:p14="http://schemas.microsoft.com/office/powerpoint/2010/main" val="3856524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80FCF-7823-2D1E-983E-A48B6E89CD6D}"/>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96C5910D-823C-8061-BE5F-DA4D18F6C429}"/>
              </a:ext>
            </a:extLst>
          </p:cNvPr>
          <p:cNvSpPr>
            <a:spLocks noGrp="1" noChangeArrowheads="1"/>
          </p:cNvSpPr>
          <p:nvPr>
            <p:ph type="title"/>
          </p:nvPr>
        </p:nvSpPr>
        <p:spPr>
          <a:xfrm>
            <a:off x="1981200" y="31750"/>
            <a:ext cx="8229600" cy="546100"/>
          </a:xfrm>
        </p:spPr>
        <p:txBody>
          <a:bodyPr>
            <a:normAutofit fontScale="90000"/>
          </a:bodyPr>
          <a:lstStyle/>
          <a:p>
            <a:pPr algn="ctr" eaLnBrk="1" hangingPunct="1">
              <a:defRPr/>
            </a:pPr>
            <a:r>
              <a:rPr lang="en-US" b="1" dirty="0"/>
              <a:t>Satan is not Omnipresent!</a:t>
            </a:r>
          </a:p>
        </p:txBody>
      </p:sp>
      <p:sp>
        <p:nvSpPr>
          <p:cNvPr id="3075" name="Rectangle 3">
            <a:extLst>
              <a:ext uri="{FF2B5EF4-FFF2-40B4-BE49-F238E27FC236}">
                <a16:creationId xmlns:a16="http://schemas.microsoft.com/office/drawing/2014/main" id="{B9461C70-EFDE-E52E-57DA-E22ECFD0F54C}"/>
              </a:ext>
            </a:extLst>
          </p:cNvPr>
          <p:cNvSpPr>
            <a:spLocks noGrp="1" noChangeArrowheads="1"/>
          </p:cNvSpPr>
          <p:nvPr>
            <p:ph idx="1"/>
          </p:nvPr>
        </p:nvSpPr>
        <p:spPr>
          <a:xfrm>
            <a:off x="1524000" y="990600"/>
            <a:ext cx="9144000" cy="5867400"/>
          </a:xfrm>
        </p:spPr>
        <p:txBody>
          <a:bodyPr>
            <a:normAutofit/>
          </a:bodyPr>
          <a:lstStyle/>
          <a:p>
            <a:pPr lvl="1" algn="ctr">
              <a:defRPr/>
            </a:pPr>
            <a:r>
              <a:rPr lang="en-US" sz="2800" b="1" dirty="0"/>
              <a:t>Satan is not Omnipresent as is God. </a:t>
            </a:r>
          </a:p>
          <a:p>
            <a:r>
              <a:rPr lang="en-US" b="1" dirty="0"/>
              <a:t>In </a:t>
            </a:r>
            <a:r>
              <a:rPr lang="en-US" b="1" dirty="0">
                <a:solidFill>
                  <a:srgbClr val="FF0000"/>
                </a:solidFill>
              </a:rPr>
              <a:t>1 Pet. 5:8-9 </a:t>
            </a:r>
            <a:r>
              <a:rPr lang="en-US" b="1" dirty="0"/>
              <a:t>NASB, “</a:t>
            </a:r>
            <a:r>
              <a:rPr lang="en-US" b="1" dirty="0">
                <a:solidFill>
                  <a:srgbClr val="FF0000"/>
                </a:solidFill>
              </a:rPr>
              <a:t>8 </a:t>
            </a:r>
            <a:r>
              <a:rPr lang="en-US" b="1" dirty="0"/>
              <a:t>Be of sober </a:t>
            </a:r>
            <a:r>
              <a:rPr lang="en-US" b="1" i="1" dirty="0"/>
              <a:t>spirit,</a:t>
            </a:r>
            <a:r>
              <a:rPr lang="en-US" b="1" dirty="0"/>
              <a:t> be on the alert. Your adversary, the devil, prowls around like a roaring lion, seeking someone to devour.  </a:t>
            </a:r>
            <a:r>
              <a:rPr lang="en-US" b="1" dirty="0">
                <a:solidFill>
                  <a:srgbClr val="FF0000"/>
                </a:solidFill>
              </a:rPr>
              <a:t>9</a:t>
            </a:r>
            <a:r>
              <a:rPr lang="en-US" b="1" dirty="0"/>
              <a:t> But resist him, firm in </a:t>
            </a:r>
            <a:r>
              <a:rPr lang="en-US" b="1" i="1" dirty="0"/>
              <a:t>your</a:t>
            </a:r>
            <a:r>
              <a:rPr lang="en-US" b="1" dirty="0"/>
              <a:t> faith, knowing that the same experiences of suffering are being accomplished by your brethren who are in the world.” </a:t>
            </a:r>
          </a:p>
          <a:p>
            <a:pPr marL="0" indent="0">
              <a:buNone/>
            </a:pPr>
            <a:endParaRPr lang="en-US" b="1" dirty="0"/>
          </a:p>
        </p:txBody>
      </p:sp>
      <p:sp>
        <p:nvSpPr>
          <p:cNvPr id="2" name="Slide Number Placeholder 1">
            <a:extLst>
              <a:ext uri="{FF2B5EF4-FFF2-40B4-BE49-F238E27FC236}">
                <a16:creationId xmlns:a16="http://schemas.microsoft.com/office/drawing/2014/main" id="{3DDDE8D6-511C-7E7D-2179-4AE7F128D4DB}"/>
              </a:ext>
            </a:extLst>
          </p:cNvPr>
          <p:cNvSpPr>
            <a:spLocks noGrp="1"/>
          </p:cNvSpPr>
          <p:nvPr>
            <p:ph type="sldNum" sz="quarter" idx="12"/>
          </p:nvPr>
        </p:nvSpPr>
        <p:spPr/>
        <p:txBody>
          <a:bodyPr/>
          <a:lstStyle/>
          <a:p>
            <a:pPr>
              <a:defRPr/>
            </a:pPr>
            <a:fld id="{8C4A7FA7-41BD-4937-B0AC-2551BA4D2884}" type="slidenum">
              <a:rPr lang="en-US" smtClean="0"/>
              <a:pPr>
                <a:defRPr/>
              </a:pPr>
              <a:t>4</a:t>
            </a:fld>
            <a:endParaRPr lang="en-US"/>
          </a:p>
        </p:txBody>
      </p:sp>
    </p:spTree>
    <p:extLst>
      <p:ext uri="{BB962C8B-B14F-4D97-AF65-F5344CB8AC3E}">
        <p14:creationId xmlns:p14="http://schemas.microsoft.com/office/powerpoint/2010/main" val="1298366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D1EEB-926E-0BDE-CF9B-A65418E2C02E}"/>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3F5C4EF2-B5F5-E65D-78EA-F138561E3F6B}"/>
              </a:ext>
            </a:extLst>
          </p:cNvPr>
          <p:cNvSpPr>
            <a:spLocks noGrp="1" noChangeArrowheads="1"/>
          </p:cNvSpPr>
          <p:nvPr>
            <p:ph type="title"/>
          </p:nvPr>
        </p:nvSpPr>
        <p:spPr>
          <a:xfrm>
            <a:off x="1981200" y="31750"/>
            <a:ext cx="8229600" cy="546100"/>
          </a:xfrm>
        </p:spPr>
        <p:txBody>
          <a:bodyPr>
            <a:normAutofit fontScale="90000"/>
          </a:bodyPr>
          <a:lstStyle/>
          <a:p>
            <a:pPr algn="ctr" eaLnBrk="1" hangingPunct="1">
              <a:defRPr/>
            </a:pPr>
            <a:r>
              <a:rPr lang="en-US" b="1" dirty="0"/>
              <a:t>*Satan is not Omniscient!</a:t>
            </a:r>
          </a:p>
        </p:txBody>
      </p:sp>
      <p:sp>
        <p:nvSpPr>
          <p:cNvPr id="3075" name="Rectangle 3">
            <a:extLst>
              <a:ext uri="{FF2B5EF4-FFF2-40B4-BE49-F238E27FC236}">
                <a16:creationId xmlns:a16="http://schemas.microsoft.com/office/drawing/2014/main" id="{4E2B1652-2F50-037B-3D36-6A25236E929B}"/>
              </a:ext>
            </a:extLst>
          </p:cNvPr>
          <p:cNvSpPr>
            <a:spLocks noGrp="1" noChangeArrowheads="1"/>
          </p:cNvSpPr>
          <p:nvPr>
            <p:ph idx="1"/>
          </p:nvPr>
        </p:nvSpPr>
        <p:spPr>
          <a:xfrm>
            <a:off x="1524000" y="990600"/>
            <a:ext cx="9144000" cy="5867400"/>
          </a:xfrm>
        </p:spPr>
        <p:txBody>
          <a:bodyPr>
            <a:normAutofit/>
          </a:bodyPr>
          <a:lstStyle/>
          <a:p>
            <a:pPr lvl="1" algn="ctr">
              <a:defRPr/>
            </a:pPr>
            <a:r>
              <a:rPr lang="en-US" sz="2800" b="1" dirty="0"/>
              <a:t>Satan is not Omniscient as is God. </a:t>
            </a:r>
          </a:p>
          <a:p>
            <a:r>
              <a:rPr lang="en-US" b="1" dirty="0"/>
              <a:t>In </a:t>
            </a:r>
            <a:r>
              <a:rPr lang="en-US" b="1" dirty="0">
                <a:solidFill>
                  <a:srgbClr val="FF0000"/>
                </a:solidFill>
              </a:rPr>
              <a:t>Ps. 139:1-6 </a:t>
            </a:r>
            <a:r>
              <a:rPr lang="en-US" b="1" dirty="0"/>
              <a:t>NASB, a Psalm of David, “O Lord, You have searched me and known </a:t>
            </a:r>
            <a:r>
              <a:rPr lang="en-US" b="1" i="1" dirty="0"/>
              <a:t>me.</a:t>
            </a:r>
            <a:r>
              <a:rPr lang="en-US" b="1" dirty="0"/>
              <a:t>  </a:t>
            </a:r>
            <a:r>
              <a:rPr lang="en-US" b="1" dirty="0">
                <a:solidFill>
                  <a:srgbClr val="FF0000"/>
                </a:solidFill>
              </a:rPr>
              <a:t>2</a:t>
            </a:r>
            <a:r>
              <a:rPr lang="en-US" b="1" dirty="0"/>
              <a:t> You know when I sit down and when I rise up;  You understand my thought from afar.  </a:t>
            </a:r>
            <a:r>
              <a:rPr lang="en-US" b="1" dirty="0">
                <a:solidFill>
                  <a:srgbClr val="FF0000"/>
                </a:solidFill>
              </a:rPr>
              <a:t>3</a:t>
            </a:r>
            <a:r>
              <a:rPr lang="en-US" b="1" dirty="0"/>
              <a:t> You scrutinize my path and my lying down,  And are intimately acquainted with all my ways.  </a:t>
            </a:r>
            <a:r>
              <a:rPr lang="en-US" b="1" dirty="0">
                <a:solidFill>
                  <a:srgbClr val="FF0000"/>
                </a:solidFill>
              </a:rPr>
              <a:t>4</a:t>
            </a:r>
            <a:r>
              <a:rPr lang="en-US" b="1" dirty="0"/>
              <a:t> Even before there is a word on my tongue,  Behold, O Lord, You know it all.  </a:t>
            </a:r>
            <a:r>
              <a:rPr lang="en-US" b="1" dirty="0">
                <a:solidFill>
                  <a:srgbClr val="FF0000"/>
                </a:solidFill>
              </a:rPr>
              <a:t>5</a:t>
            </a:r>
            <a:r>
              <a:rPr lang="en-US" b="1" dirty="0"/>
              <a:t> You have enclosed me behind and before,  And laid Your hand upon me.  </a:t>
            </a:r>
            <a:r>
              <a:rPr lang="en-US" b="1" dirty="0">
                <a:solidFill>
                  <a:srgbClr val="FF0000"/>
                </a:solidFill>
              </a:rPr>
              <a:t>6</a:t>
            </a:r>
            <a:r>
              <a:rPr lang="en-US" b="1" dirty="0"/>
              <a:t> </a:t>
            </a:r>
            <a:r>
              <a:rPr lang="en-US" b="1" i="1" dirty="0"/>
              <a:t>Such</a:t>
            </a:r>
            <a:r>
              <a:rPr lang="en-US" b="1" dirty="0"/>
              <a:t> knowledge is too wonderful for me;  It is </a:t>
            </a:r>
            <a:r>
              <a:rPr lang="en-US" b="1" i="1" dirty="0"/>
              <a:t>too</a:t>
            </a:r>
            <a:r>
              <a:rPr lang="en-US" b="1" dirty="0"/>
              <a:t> high, I cannot attain to it.” </a:t>
            </a:r>
          </a:p>
          <a:p>
            <a:r>
              <a:rPr lang="en-US" b="1" dirty="0"/>
              <a:t>I don’t think Satan understood </a:t>
            </a:r>
            <a:r>
              <a:rPr lang="en-US" b="1" dirty="0">
                <a:solidFill>
                  <a:srgbClr val="FF0000"/>
                </a:solidFill>
              </a:rPr>
              <a:t>Gen. 3:15</a:t>
            </a:r>
            <a:r>
              <a:rPr lang="en-US" b="1"/>
              <a:t>. </a:t>
            </a:r>
          </a:p>
          <a:p>
            <a:r>
              <a:rPr lang="en-US" b="1"/>
              <a:t>In </a:t>
            </a:r>
            <a:r>
              <a:rPr lang="en-US" b="1" dirty="0">
                <a:solidFill>
                  <a:srgbClr val="FF0000"/>
                </a:solidFill>
              </a:rPr>
              <a:t>1 Cor. 2:8</a:t>
            </a:r>
            <a:r>
              <a:rPr lang="en-US" b="1" dirty="0"/>
              <a:t>, the rulers (</a:t>
            </a:r>
            <a:r>
              <a:rPr lang="en-US" b="1" dirty="0">
                <a:solidFill>
                  <a:srgbClr val="FF0000"/>
                </a:solidFill>
              </a:rPr>
              <a:t>Jews and Romans</a:t>
            </a:r>
            <a:r>
              <a:rPr lang="en-US" b="1" dirty="0"/>
              <a:t>) of Paul’s age did not know concerning </a:t>
            </a:r>
            <a:r>
              <a:rPr lang="en-US" b="1" dirty="0">
                <a:solidFill>
                  <a:srgbClr val="FF0000"/>
                </a:solidFill>
              </a:rPr>
              <a:t>Gen. 3:15</a:t>
            </a:r>
            <a:r>
              <a:rPr lang="en-US" b="1" dirty="0"/>
              <a:t>. Hence, Satan did not influence the rulers to not crucify Jesus.  </a:t>
            </a:r>
          </a:p>
          <a:p>
            <a:pPr marL="0" indent="0">
              <a:buNone/>
            </a:pPr>
            <a:endParaRPr lang="en-US" b="1" dirty="0"/>
          </a:p>
        </p:txBody>
      </p:sp>
      <p:sp>
        <p:nvSpPr>
          <p:cNvPr id="2" name="Slide Number Placeholder 1">
            <a:extLst>
              <a:ext uri="{FF2B5EF4-FFF2-40B4-BE49-F238E27FC236}">
                <a16:creationId xmlns:a16="http://schemas.microsoft.com/office/drawing/2014/main" id="{E014D57D-F20F-6E65-292A-CCB40E3A2EA5}"/>
              </a:ext>
            </a:extLst>
          </p:cNvPr>
          <p:cNvSpPr>
            <a:spLocks noGrp="1"/>
          </p:cNvSpPr>
          <p:nvPr>
            <p:ph type="sldNum" sz="quarter" idx="12"/>
          </p:nvPr>
        </p:nvSpPr>
        <p:spPr/>
        <p:txBody>
          <a:bodyPr/>
          <a:lstStyle/>
          <a:p>
            <a:pPr>
              <a:defRPr/>
            </a:pPr>
            <a:fld id="{8C4A7FA7-41BD-4937-B0AC-2551BA4D2884}" type="slidenum">
              <a:rPr lang="en-US" smtClean="0"/>
              <a:pPr>
                <a:defRPr/>
              </a:pPr>
              <a:t>5</a:t>
            </a:fld>
            <a:endParaRPr lang="en-US"/>
          </a:p>
        </p:txBody>
      </p:sp>
    </p:spTree>
    <p:extLst>
      <p:ext uri="{BB962C8B-B14F-4D97-AF65-F5344CB8AC3E}">
        <p14:creationId xmlns:p14="http://schemas.microsoft.com/office/powerpoint/2010/main" val="590751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B7860-E94D-8916-E51F-8825A3D72D6F}"/>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47C31ADC-3D8E-CC2B-1B34-0E06161DF8A8}"/>
              </a:ext>
            </a:extLst>
          </p:cNvPr>
          <p:cNvSpPr>
            <a:spLocks noGrp="1" noChangeArrowheads="1"/>
          </p:cNvSpPr>
          <p:nvPr>
            <p:ph type="title"/>
          </p:nvPr>
        </p:nvSpPr>
        <p:spPr>
          <a:xfrm>
            <a:off x="1981200" y="31750"/>
            <a:ext cx="8229600" cy="546100"/>
          </a:xfrm>
        </p:spPr>
        <p:txBody>
          <a:bodyPr>
            <a:normAutofit fontScale="90000"/>
          </a:bodyPr>
          <a:lstStyle/>
          <a:p>
            <a:pPr algn="ctr" eaLnBrk="1" hangingPunct="1">
              <a:defRPr/>
            </a:pPr>
            <a:r>
              <a:rPr lang="en-US" b="1" dirty="0"/>
              <a:t>*Satan is not Omnipotent!</a:t>
            </a:r>
          </a:p>
        </p:txBody>
      </p:sp>
      <p:sp>
        <p:nvSpPr>
          <p:cNvPr id="3075" name="Rectangle 3">
            <a:extLst>
              <a:ext uri="{FF2B5EF4-FFF2-40B4-BE49-F238E27FC236}">
                <a16:creationId xmlns:a16="http://schemas.microsoft.com/office/drawing/2014/main" id="{D00B6751-A1EC-19AD-A9B4-1340AB3FF3EA}"/>
              </a:ext>
            </a:extLst>
          </p:cNvPr>
          <p:cNvSpPr>
            <a:spLocks noGrp="1" noChangeArrowheads="1"/>
          </p:cNvSpPr>
          <p:nvPr>
            <p:ph idx="1"/>
          </p:nvPr>
        </p:nvSpPr>
        <p:spPr>
          <a:xfrm>
            <a:off x="1524000" y="990600"/>
            <a:ext cx="9144000" cy="5867400"/>
          </a:xfrm>
        </p:spPr>
        <p:txBody>
          <a:bodyPr>
            <a:normAutofit/>
          </a:bodyPr>
          <a:lstStyle/>
          <a:p>
            <a:pPr lvl="1" algn="ctr">
              <a:defRPr/>
            </a:pPr>
            <a:r>
              <a:rPr lang="en-US" sz="2800" b="1" dirty="0"/>
              <a:t>Satan is not Omnipotent as is God. </a:t>
            </a:r>
          </a:p>
          <a:p>
            <a:r>
              <a:rPr lang="en-US" b="1" dirty="0"/>
              <a:t>Satan could not stop Jesus’ coming to the earth from heaven.</a:t>
            </a:r>
          </a:p>
          <a:p>
            <a:r>
              <a:rPr lang="en-US" b="1" dirty="0"/>
              <a:t>In </a:t>
            </a:r>
            <a:r>
              <a:rPr lang="en-US" b="1" dirty="0">
                <a:solidFill>
                  <a:srgbClr val="FF0000"/>
                </a:solidFill>
              </a:rPr>
              <a:t>Gal. 4:4-7 </a:t>
            </a:r>
            <a:r>
              <a:rPr lang="en-US" b="1" dirty="0"/>
              <a:t>NASB, “But when the fullness of the time came, God sent forth His Son, born of a woman, born under the Law,  </a:t>
            </a:r>
            <a:r>
              <a:rPr lang="en-US" b="1" dirty="0">
                <a:solidFill>
                  <a:srgbClr val="FF0000"/>
                </a:solidFill>
              </a:rPr>
              <a:t>5</a:t>
            </a:r>
            <a:r>
              <a:rPr lang="en-US" b="1" dirty="0"/>
              <a:t> so that He might redeem those who were under the Law, that we might receive the adoption as sons.  </a:t>
            </a:r>
            <a:r>
              <a:rPr lang="en-US" b="1" dirty="0">
                <a:solidFill>
                  <a:srgbClr val="FF0000"/>
                </a:solidFill>
              </a:rPr>
              <a:t>6</a:t>
            </a:r>
            <a:r>
              <a:rPr lang="en-US" b="1" dirty="0"/>
              <a:t> Because you are sons, God has sent forth the Spirit of His Son into our hearts, crying, “Abba! Father!”  </a:t>
            </a:r>
            <a:r>
              <a:rPr lang="en-US" b="1" dirty="0">
                <a:solidFill>
                  <a:srgbClr val="FF0000"/>
                </a:solidFill>
              </a:rPr>
              <a:t>7 </a:t>
            </a:r>
            <a:r>
              <a:rPr lang="en-US" b="1" dirty="0"/>
              <a:t>Therefore you are no longer a slave, but a son; and if a son, then an heir through God.”</a:t>
            </a:r>
          </a:p>
          <a:p>
            <a:r>
              <a:rPr lang="en-US" b="1" dirty="0"/>
              <a:t>In </a:t>
            </a:r>
            <a:r>
              <a:rPr lang="en-US" b="1" dirty="0">
                <a:solidFill>
                  <a:srgbClr val="FF0000"/>
                </a:solidFill>
              </a:rPr>
              <a:t>Job 1:12 </a:t>
            </a:r>
            <a:r>
              <a:rPr lang="en-US" b="1" dirty="0"/>
              <a:t>NASB, God said to Satan, “…Behold, all that he (</a:t>
            </a:r>
            <a:r>
              <a:rPr lang="en-US" b="1" dirty="0">
                <a:solidFill>
                  <a:srgbClr val="FF0000"/>
                </a:solidFill>
              </a:rPr>
              <a:t>Job</a:t>
            </a:r>
            <a:r>
              <a:rPr lang="en-US" b="1" dirty="0"/>
              <a:t>) has is in your power, only do not put forth your hand on him.”</a:t>
            </a:r>
          </a:p>
        </p:txBody>
      </p:sp>
      <p:sp>
        <p:nvSpPr>
          <p:cNvPr id="2" name="Slide Number Placeholder 1">
            <a:extLst>
              <a:ext uri="{FF2B5EF4-FFF2-40B4-BE49-F238E27FC236}">
                <a16:creationId xmlns:a16="http://schemas.microsoft.com/office/drawing/2014/main" id="{5E5B23B3-0B08-0DA9-0FE3-4F4A21052F7D}"/>
              </a:ext>
            </a:extLst>
          </p:cNvPr>
          <p:cNvSpPr>
            <a:spLocks noGrp="1"/>
          </p:cNvSpPr>
          <p:nvPr>
            <p:ph type="sldNum" sz="quarter" idx="12"/>
          </p:nvPr>
        </p:nvSpPr>
        <p:spPr/>
        <p:txBody>
          <a:bodyPr/>
          <a:lstStyle/>
          <a:p>
            <a:pPr>
              <a:defRPr/>
            </a:pPr>
            <a:fld id="{8C4A7FA7-41BD-4937-B0AC-2551BA4D2884}" type="slidenum">
              <a:rPr lang="en-US" smtClean="0"/>
              <a:pPr>
                <a:defRPr/>
              </a:pPr>
              <a:t>6</a:t>
            </a:fld>
            <a:endParaRPr lang="en-US"/>
          </a:p>
        </p:txBody>
      </p:sp>
    </p:spTree>
    <p:extLst>
      <p:ext uri="{BB962C8B-B14F-4D97-AF65-F5344CB8AC3E}">
        <p14:creationId xmlns:p14="http://schemas.microsoft.com/office/powerpoint/2010/main" val="2275151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4AF86-9F53-857F-BC75-CDBBE309BEB4}"/>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ACD092D8-8CAA-BC7F-D323-8056482E548F}"/>
              </a:ext>
            </a:extLst>
          </p:cNvPr>
          <p:cNvSpPr>
            <a:spLocks noGrp="1" noChangeArrowheads="1"/>
          </p:cNvSpPr>
          <p:nvPr>
            <p:ph type="title"/>
          </p:nvPr>
        </p:nvSpPr>
        <p:spPr>
          <a:xfrm>
            <a:off x="1981200" y="31750"/>
            <a:ext cx="8229600" cy="546100"/>
          </a:xfrm>
        </p:spPr>
        <p:txBody>
          <a:bodyPr>
            <a:normAutofit fontScale="90000"/>
          </a:bodyPr>
          <a:lstStyle/>
          <a:p>
            <a:pPr algn="ctr" eaLnBrk="1" hangingPunct="1">
              <a:defRPr/>
            </a:pPr>
            <a:r>
              <a:rPr lang="en-US" b="1" dirty="0"/>
              <a:t>*Satan is not Omnipotent!</a:t>
            </a:r>
          </a:p>
        </p:txBody>
      </p:sp>
      <p:sp>
        <p:nvSpPr>
          <p:cNvPr id="3075" name="Rectangle 3">
            <a:extLst>
              <a:ext uri="{FF2B5EF4-FFF2-40B4-BE49-F238E27FC236}">
                <a16:creationId xmlns:a16="http://schemas.microsoft.com/office/drawing/2014/main" id="{17E905FD-8885-4B40-7095-F501AE18F632}"/>
              </a:ext>
            </a:extLst>
          </p:cNvPr>
          <p:cNvSpPr>
            <a:spLocks noGrp="1" noChangeArrowheads="1"/>
          </p:cNvSpPr>
          <p:nvPr>
            <p:ph idx="1"/>
          </p:nvPr>
        </p:nvSpPr>
        <p:spPr>
          <a:xfrm>
            <a:off x="1524000" y="990600"/>
            <a:ext cx="9144000" cy="5867400"/>
          </a:xfrm>
        </p:spPr>
        <p:txBody>
          <a:bodyPr>
            <a:normAutofit/>
          </a:bodyPr>
          <a:lstStyle/>
          <a:p>
            <a:pPr lvl="1" algn="ctr">
              <a:defRPr/>
            </a:pPr>
            <a:r>
              <a:rPr lang="en-US" sz="2800" b="1" dirty="0"/>
              <a:t>Satan is not Omnipotent as is God. </a:t>
            </a:r>
          </a:p>
          <a:p>
            <a:r>
              <a:rPr lang="en-US" b="1" dirty="0"/>
              <a:t>Satan can not stop Jesus’ second coming to the earth from heaven.</a:t>
            </a:r>
          </a:p>
          <a:p>
            <a:r>
              <a:rPr lang="en-US" b="1" dirty="0"/>
              <a:t>In </a:t>
            </a:r>
            <a:r>
              <a:rPr lang="en-US" b="1" dirty="0">
                <a:solidFill>
                  <a:srgbClr val="FF0000"/>
                </a:solidFill>
              </a:rPr>
              <a:t>1 Thess. 4:16 </a:t>
            </a:r>
            <a:r>
              <a:rPr lang="en-US" b="1" dirty="0"/>
              <a:t>NASB, “For the Lord Himself will descend from heaven with a shout, with the voice of </a:t>
            </a:r>
            <a:r>
              <a:rPr lang="en-US" b="1" i="1" dirty="0"/>
              <a:t>the</a:t>
            </a:r>
            <a:r>
              <a:rPr lang="en-US" b="1" dirty="0"/>
              <a:t> archangel and with the trumpet of God, and the dead in Christ will rise first.”</a:t>
            </a:r>
          </a:p>
          <a:p>
            <a:r>
              <a:rPr lang="en-US" b="1" dirty="0"/>
              <a:t>Satan cannot stop the Judgment Day or Jesus using Jesus’ word to Judge us!</a:t>
            </a:r>
          </a:p>
          <a:p>
            <a:r>
              <a:rPr lang="en-US" b="1" dirty="0"/>
              <a:t>In </a:t>
            </a:r>
            <a:r>
              <a:rPr lang="en-US" b="1" dirty="0">
                <a:solidFill>
                  <a:srgbClr val="FF0000"/>
                </a:solidFill>
              </a:rPr>
              <a:t>John 12:48 </a:t>
            </a:r>
            <a:r>
              <a:rPr lang="en-US" b="1" dirty="0"/>
              <a:t>NASB, Jesus said, “He who rejects Me and does not receive My sayings, has one who judges him; the word I spoke is what will judge him at the last day.”</a:t>
            </a:r>
          </a:p>
          <a:p>
            <a:r>
              <a:rPr lang="en-US" b="1" dirty="0"/>
              <a:t>Notice </a:t>
            </a:r>
            <a:r>
              <a:rPr lang="en-US" b="1" dirty="0">
                <a:solidFill>
                  <a:srgbClr val="FF0000"/>
                </a:solidFill>
              </a:rPr>
              <a:t>Rev. 6:15-17</a:t>
            </a:r>
            <a:r>
              <a:rPr lang="en-US" b="1" dirty="0"/>
              <a:t>, those unprepared won’t escape.</a:t>
            </a:r>
          </a:p>
        </p:txBody>
      </p:sp>
      <p:sp>
        <p:nvSpPr>
          <p:cNvPr id="2" name="Slide Number Placeholder 1">
            <a:extLst>
              <a:ext uri="{FF2B5EF4-FFF2-40B4-BE49-F238E27FC236}">
                <a16:creationId xmlns:a16="http://schemas.microsoft.com/office/drawing/2014/main" id="{39F16C3F-4648-86F3-709A-C7C3B610A46B}"/>
              </a:ext>
            </a:extLst>
          </p:cNvPr>
          <p:cNvSpPr>
            <a:spLocks noGrp="1"/>
          </p:cNvSpPr>
          <p:nvPr>
            <p:ph type="sldNum" sz="quarter" idx="12"/>
          </p:nvPr>
        </p:nvSpPr>
        <p:spPr/>
        <p:txBody>
          <a:bodyPr/>
          <a:lstStyle/>
          <a:p>
            <a:pPr>
              <a:defRPr/>
            </a:pPr>
            <a:fld id="{8C4A7FA7-41BD-4937-B0AC-2551BA4D2884}" type="slidenum">
              <a:rPr lang="en-US" smtClean="0"/>
              <a:pPr>
                <a:defRPr/>
              </a:pPr>
              <a:t>7</a:t>
            </a:fld>
            <a:endParaRPr lang="en-US"/>
          </a:p>
        </p:txBody>
      </p:sp>
    </p:spTree>
    <p:extLst>
      <p:ext uri="{BB962C8B-B14F-4D97-AF65-F5344CB8AC3E}">
        <p14:creationId xmlns:p14="http://schemas.microsoft.com/office/powerpoint/2010/main" val="2091732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F43CD-7657-202E-CA45-544DB9F87971}"/>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B1DABD8E-C17C-7C47-9CB1-A7E5A87F4847}"/>
              </a:ext>
            </a:extLst>
          </p:cNvPr>
          <p:cNvSpPr>
            <a:spLocks noGrp="1" noChangeArrowheads="1"/>
          </p:cNvSpPr>
          <p:nvPr>
            <p:ph type="title"/>
          </p:nvPr>
        </p:nvSpPr>
        <p:spPr>
          <a:xfrm>
            <a:off x="1600200" y="31750"/>
            <a:ext cx="8991600" cy="546100"/>
          </a:xfrm>
        </p:spPr>
        <p:txBody>
          <a:bodyPr>
            <a:normAutofit fontScale="90000"/>
          </a:bodyPr>
          <a:lstStyle/>
          <a:p>
            <a:pPr algn="ctr" eaLnBrk="1" hangingPunct="1">
              <a:defRPr/>
            </a:pPr>
            <a:r>
              <a:rPr lang="en-US" b="1" dirty="0"/>
              <a:t>Let’s notice how Jesus resisted Satan.</a:t>
            </a:r>
          </a:p>
        </p:txBody>
      </p:sp>
      <p:sp>
        <p:nvSpPr>
          <p:cNvPr id="3075" name="Rectangle 3">
            <a:extLst>
              <a:ext uri="{FF2B5EF4-FFF2-40B4-BE49-F238E27FC236}">
                <a16:creationId xmlns:a16="http://schemas.microsoft.com/office/drawing/2014/main" id="{E9E0DF66-2495-3C0F-DA73-62098A52BDC5}"/>
              </a:ext>
            </a:extLst>
          </p:cNvPr>
          <p:cNvSpPr>
            <a:spLocks noGrp="1" noChangeArrowheads="1"/>
          </p:cNvSpPr>
          <p:nvPr>
            <p:ph idx="1"/>
          </p:nvPr>
        </p:nvSpPr>
        <p:spPr>
          <a:xfrm>
            <a:off x="1524000" y="685800"/>
            <a:ext cx="9144000" cy="6172200"/>
          </a:xfrm>
        </p:spPr>
        <p:txBody>
          <a:bodyPr>
            <a:normAutofit/>
          </a:bodyPr>
          <a:lstStyle/>
          <a:p>
            <a:r>
              <a:rPr lang="en-US" b="1" dirty="0"/>
              <a:t>In </a:t>
            </a:r>
            <a:r>
              <a:rPr lang="en-US" b="1" dirty="0">
                <a:solidFill>
                  <a:srgbClr val="FF0000"/>
                </a:solidFill>
              </a:rPr>
              <a:t>Mt. 4:1-4 </a:t>
            </a:r>
            <a:r>
              <a:rPr lang="en-US" b="1" dirty="0"/>
              <a:t>NASB, Jesus overcomes the desires of the flesh. “Then Jesus was led up by the Spirit into the wilderness to be tempted by the devil.  </a:t>
            </a:r>
            <a:r>
              <a:rPr lang="en-US" b="1" dirty="0">
                <a:solidFill>
                  <a:srgbClr val="FF0000"/>
                </a:solidFill>
              </a:rPr>
              <a:t>2</a:t>
            </a:r>
            <a:r>
              <a:rPr lang="en-US" b="1" dirty="0"/>
              <a:t> And after He (</a:t>
            </a:r>
            <a:r>
              <a:rPr lang="en-US" b="1" dirty="0">
                <a:solidFill>
                  <a:srgbClr val="FF0000"/>
                </a:solidFill>
              </a:rPr>
              <a:t>Jesus</a:t>
            </a:r>
            <a:r>
              <a:rPr lang="en-US" b="1" dirty="0"/>
              <a:t>) had fasted forty days and forty nights, He (</a:t>
            </a:r>
            <a:r>
              <a:rPr lang="en-US" b="1" dirty="0">
                <a:solidFill>
                  <a:srgbClr val="FF0000"/>
                </a:solidFill>
              </a:rPr>
              <a:t>Jesus</a:t>
            </a:r>
            <a:r>
              <a:rPr lang="en-US" b="1" dirty="0"/>
              <a:t>) then became hungry.  </a:t>
            </a:r>
            <a:r>
              <a:rPr lang="en-US" b="1" dirty="0">
                <a:solidFill>
                  <a:srgbClr val="FF0000"/>
                </a:solidFill>
              </a:rPr>
              <a:t>3</a:t>
            </a:r>
            <a:r>
              <a:rPr lang="en-US" b="1" dirty="0"/>
              <a:t> And the tempter (</a:t>
            </a:r>
            <a:r>
              <a:rPr lang="en-US" b="1" dirty="0">
                <a:solidFill>
                  <a:srgbClr val="FF0000"/>
                </a:solidFill>
              </a:rPr>
              <a:t>Satan, 1 Thess. 3:5</a:t>
            </a:r>
            <a:r>
              <a:rPr lang="en-US" b="1" dirty="0"/>
              <a:t>) came and said to Him, “If You are the Son of God, (</a:t>
            </a:r>
            <a:r>
              <a:rPr lang="en-US" b="1" dirty="0">
                <a:solidFill>
                  <a:srgbClr val="FF0000"/>
                </a:solidFill>
              </a:rPr>
              <a:t>Satan is trying to tempt Jesus with contempt. Satan had inappropriate lack of reverence for Jesus according to WD concerning the word contempt.</a:t>
            </a:r>
            <a:r>
              <a:rPr lang="en-US" b="1" dirty="0"/>
              <a:t>) command that these stones become bread.”  </a:t>
            </a:r>
            <a:r>
              <a:rPr lang="en-US" b="1" dirty="0">
                <a:solidFill>
                  <a:srgbClr val="FF0000"/>
                </a:solidFill>
              </a:rPr>
              <a:t>4</a:t>
            </a:r>
            <a:r>
              <a:rPr lang="en-US" b="1" dirty="0"/>
              <a:t> But He (</a:t>
            </a:r>
            <a:r>
              <a:rPr lang="en-US" b="1" dirty="0">
                <a:solidFill>
                  <a:srgbClr val="FF0000"/>
                </a:solidFill>
              </a:rPr>
              <a:t>Jesus</a:t>
            </a:r>
            <a:r>
              <a:rPr lang="en-US" b="1" dirty="0"/>
              <a:t>) answered and said, “It is written, ‘Man shall not live on bread alone, but on every word that proceeds out of the mouth of God.’ ” </a:t>
            </a:r>
          </a:p>
          <a:p>
            <a:pPr marL="0" indent="0">
              <a:buNone/>
            </a:pPr>
            <a:endParaRPr lang="en-US" b="1" dirty="0"/>
          </a:p>
        </p:txBody>
      </p:sp>
      <p:sp>
        <p:nvSpPr>
          <p:cNvPr id="2" name="Slide Number Placeholder 1">
            <a:extLst>
              <a:ext uri="{FF2B5EF4-FFF2-40B4-BE49-F238E27FC236}">
                <a16:creationId xmlns:a16="http://schemas.microsoft.com/office/drawing/2014/main" id="{B46E8577-A810-7B40-E6F8-ADE8813BA245}"/>
              </a:ext>
            </a:extLst>
          </p:cNvPr>
          <p:cNvSpPr>
            <a:spLocks noGrp="1"/>
          </p:cNvSpPr>
          <p:nvPr>
            <p:ph type="sldNum" sz="quarter" idx="12"/>
          </p:nvPr>
        </p:nvSpPr>
        <p:spPr/>
        <p:txBody>
          <a:bodyPr/>
          <a:lstStyle/>
          <a:p>
            <a:pPr>
              <a:defRPr/>
            </a:pPr>
            <a:fld id="{8C4A7FA7-41BD-4937-B0AC-2551BA4D2884}" type="slidenum">
              <a:rPr lang="en-US" smtClean="0"/>
              <a:pPr>
                <a:defRPr/>
              </a:pPr>
              <a:t>8</a:t>
            </a:fld>
            <a:endParaRPr lang="en-US"/>
          </a:p>
        </p:txBody>
      </p:sp>
    </p:spTree>
    <p:extLst>
      <p:ext uri="{BB962C8B-B14F-4D97-AF65-F5344CB8AC3E}">
        <p14:creationId xmlns:p14="http://schemas.microsoft.com/office/powerpoint/2010/main" val="2452123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D15AB-FD65-A10A-2679-263085BBE816}"/>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E0129556-4328-BB02-1EB4-A4061ACBAB87}"/>
              </a:ext>
            </a:extLst>
          </p:cNvPr>
          <p:cNvSpPr>
            <a:spLocks noGrp="1" noChangeArrowheads="1"/>
          </p:cNvSpPr>
          <p:nvPr>
            <p:ph type="title"/>
          </p:nvPr>
        </p:nvSpPr>
        <p:spPr>
          <a:xfrm>
            <a:off x="1600200" y="31750"/>
            <a:ext cx="8991600" cy="546100"/>
          </a:xfrm>
        </p:spPr>
        <p:txBody>
          <a:bodyPr>
            <a:normAutofit fontScale="90000"/>
          </a:bodyPr>
          <a:lstStyle/>
          <a:p>
            <a:pPr algn="ctr" eaLnBrk="1" hangingPunct="1">
              <a:defRPr/>
            </a:pPr>
            <a:r>
              <a:rPr lang="en-US" b="1" dirty="0"/>
              <a:t>Let’s notice how Jesus resisted Satan.</a:t>
            </a:r>
          </a:p>
        </p:txBody>
      </p:sp>
      <p:sp>
        <p:nvSpPr>
          <p:cNvPr id="3075" name="Rectangle 3">
            <a:extLst>
              <a:ext uri="{FF2B5EF4-FFF2-40B4-BE49-F238E27FC236}">
                <a16:creationId xmlns:a16="http://schemas.microsoft.com/office/drawing/2014/main" id="{F0A0D0C5-41A4-00F4-261A-90360867802B}"/>
              </a:ext>
            </a:extLst>
          </p:cNvPr>
          <p:cNvSpPr>
            <a:spLocks noGrp="1" noChangeArrowheads="1"/>
          </p:cNvSpPr>
          <p:nvPr>
            <p:ph idx="1"/>
          </p:nvPr>
        </p:nvSpPr>
        <p:spPr>
          <a:xfrm>
            <a:off x="1524000" y="685800"/>
            <a:ext cx="9144000" cy="6172200"/>
          </a:xfrm>
        </p:spPr>
        <p:txBody>
          <a:bodyPr>
            <a:normAutofit/>
          </a:bodyPr>
          <a:lstStyle/>
          <a:p>
            <a:r>
              <a:rPr lang="en-US" b="1" dirty="0"/>
              <a:t>In </a:t>
            </a:r>
            <a:r>
              <a:rPr lang="en-US" b="1" dirty="0">
                <a:solidFill>
                  <a:srgbClr val="FF0000"/>
                </a:solidFill>
              </a:rPr>
              <a:t>Mt. 4:5-7 </a:t>
            </a:r>
            <a:r>
              <a:rPr lang="en-US" b="1" dirty="0"/>
              <a:t>NASB, Jesus rebukes Satan for testing God.  “Then the devil took Him (</a:t>
            </a:r>
            <a:r>
              <a:rPr lang="en-US" b="1" dirty="0">
                <a:solidFill>
                  <a:srgbClr val="FF0000"/>
                </a:solidFill>
              </a:rPr>
              <a:t>Jesus</a:t>
            </a:r>
            <a:r>
              <a:rPr lang="en-US" b="1" dirty="0"/>
              <a:t>) into the holy city (</a:t>
            </a:r>
            <a:r>
              <a:rPr lang="en-US" b="1" dirty="0">
                <a:solidFill>
                  <a:srgbClr val="FF0000"/>
                </a:solidFill>
              </a:rPr>
              <a:t>Jerusalem</a:t>
            </a:r>
            <a:r>
              <a:rPr lang="en-US" b="1" dirty="0"/>
              <a:t>) and had Him (</a:t>
            </a:r>
            <a:r>
              <a:rPr lang="en-US" b="1" dirty="0">
                <a:solidFill>
                  <a:srgbClr val="FF0000"/>
                </a:solidFill>
              </a:rPr>
              <a:t>Jesus</a:t>
            </a:r>
            <a:r>
              <a:rPr lang="en-US" b="1" dirty="0"/>
              <a:t>) stand on the pinnacle of the temple,  (</a:t>
            </a:r>
            <a:r>
              <a:rPr lang="en-US" b="1" dirty="0">
                <a:solidFill>
                  <a:srgbClr val="FF0000"/>
                </a:solidFill>
              </a:rPr>
              <a:t>Highest part of the Temple by WD</a:t>
            </a:r>
            <a:r>
              <a:rPr lang="en-US" b="1" dirty="0"/>
              <a:t>)  </a:t>
            </a:r>
            <a:r>
              <a:rPr lang="en-US" b="1" dirty="0">
                <a:solidFill>
                  <a:srgbClr val="FF0000"/>
                </a:solidFill>
              </a:rPr>
              <a:t>6 </a:t>
            </a:r>
            <a:r>
              <a:rPr lang="en-US" b="1" dirty="0"/>
              <a:t>and said to Him, “If You are the Son of God, (</a:t>
            </a:r>
            <a:r>
              <a:rPr lang="en-US" b="1" dirty="0">
                <a:solidFill>
                  <a:srgbClr val="FF0000"/>
                </a:solidFill>
              </a:rPr>
              <a:t>Satan showing a lack of reverence for Jesus.</a:t>
            </a:r>
            <a:r>
              <a:rPr lang="en-US" b="1" dirty="0"/>
              <a:t>) throw Yourself down; for it is written,  ‘He will command His angels concerning You’;  and  ‘On </a:t>
            </a:r>
            <a:r>
              <a:rPr lang="en-US" b="1" i="1" dirty="0"/>
              <a:t>their</a:t>
            </a:r>
            <a:r>
              <a:rPr lang="en-US" b="1" dirty="0"/>
              <a:t> hands they will bear You up,  So that You will not strike Your foot against a stone.’ ”  </a:t>
            </a:r>
            <a:r>
              <a:rPr lang="en-US" b="1" dirty="0">
                <a:solidFill>
                  <a:srgbClr val="FF0000"/>
                </a:solidFill>
              </a:rPr>
              <a:t>7</a:t>
            </a:r>
            <a:r>
              <a:rPr lang="en-US" b="1" dirty="0"/>
              <a:t> Jesus said to him, “On the other hand, it is written, ‘You shall not put the Lord your God to the test.’ ” </a:t>
            </a:r>
          </a:p>
          <a:p>
            <a:pPr marL="0" indent="0">
              <a:buNone/>
            </a:pPr>
            <a:endParaRPr lang="en-US" b="1" dirty="0"/>
          </a:p>
        </p:txBody>
      </p:sp>
      <p:sp>
        <p:nvSpPr>
          <p:cNvPr id="2" name="Slide Number Placeholder 1">
            <a:extLst>
              <a:ext uri="{FF2B5EF4-FFF2-40B4-BE49-F238E27FC236}">
                <a16:creationId xmlns:a16="http://schemas.microsoft.com/office/drawing/2014/main" id="{0BDD7D04-8B37-897B-9951-401A712C058D}"/>
              </a:ext>
            </a:extLst>
          </p:cNvPr>
          <p:cNvSpPr>
            <a:spLocks noGrp="1"/>
          </p:cNvSpPr>
          <p:nvPr>
            <p:ph type="sldNum" sz="quarter" idx="12"/>
          </p:nvPr>
        </p:nvSpPr>
        <p:spPr/>
        <p:txBody>
          <a:bodyPr/>
          <a:lstStyle/>
          <a:p>
            <a:pPr>
              <a:defRPr/>
            </a:pPr>
            <a:fld id="{8C4A7FA7-41BD-4937-B0AC-2551BA4D2884}" type="slidenum">
              <a:rPr lang="en-US" smtClean="0"/>
              <a:pPr>
                <a:defRPr/>
              </a:pPr>
              <a:t>9</a:t>
            </a:fld>
            <a:endParaRPr lang="en-US"/>
          </a:p>
        </p:txBody>
      </p:sp>
    </p:spTree>
    <p:extLst>
      <p:ext uri="{BB962C8B-B14F-4D97-AF65-F5344CB8AC3E}">
        <p14:creationId xmlns:p14="http://schemas.microsoft.com/office/powerpoint/2010/main" val="2964470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EF9EF-02A2-08A9-98BE-53BA7B583CF9}"/>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C6BE309A-B33F-4284-AE48-01CD664E51F4}"/>
              </a:ext>
            </a:extLst>
          </p:cNvPr>
          <p:cNvSpPr>
            <a:spLocks noGrp="1" noChangeArrowheads="1"/>
          </p:cNvSpPr>
          <p:nvPr>
            <p:ph type="title"/>
          </p:nvPr>
        </p:nvSpPr>
        <p:spPr>
          <a:xfrm>
            <a:off x="1600200" y="31750"/>
            <a:ext cx="8991600" cy="546100"/>
          </a:xfrm>
        </p:spPr>
        <p:txBody>
          <a:bodyPr>
            <a:normAutofit fontScale="90000"/>
          </a:bodyPr>
          <a:lstStyle/>
          <a:p>
            <a:pPr algn="ctr" eaLnBrk="1" hangingPunct="1">
              <a:defRPr/>
            </a:pPr>
            <a:r>
              <a:rPr lang="en-US" b="1" dirty="0"/>
              <a:t>Let’s notice how Jesus resisted Satan.</a:t>
            </a:r>
          </a:p>
        </p:txBody>
      </p:sp>
      <p:sp>
        <p:nvSpPr>
          <p:cNvPr id="3075" name="Rectangle 3">
            <a:extLst>
              <a:ext uri="{FF2B5EF4-FFF2-40B4-BE49-F238E27FC236}">
                <a16:creationId xmlns:a16="http://schemas.microsoft.com/office/drawing/2014/main" id="{E9C323B7-7C02-361F-1BED-EC07470FCFE7}"/>
              </a:ext>
            </a:extLst>
          </p:cNvPr>
          <p:cNvSpPr>
            <a:spLocks noGrp="1" noChangeArrowheads="1"/>
          </p:cNvSpPr>
          <p:nvPr>
            <p:ph idx="1"/>
          </p:nvPr>
        </p:nvSpPr>
        <p:spPr>
          <a:xfrm>
            <a:off x="1524000" y="685800"/>
            <a:ext cx="9144000" cy="6172200"/>
          </a:xfrm>
        </p:spPr>
        <p:txBody>
          <a:bodyPr>
            <a:normAutofit fontScale="92500"/>
          </a:bodyPr>
          <a:lstStyle/>
          <a:p>
            <a:r>
              <a:rPr lang="en-US" b="1" dirty="0"/>
              <a:t>In </a:t>
            </a:r>
            <a:r>
              <a:rPr lang="en-US" b="1" dirty="0">
                <a:solidFill>
                  <a:srgbClr val="FF0000"/>
                </a:solidFill>
              </a:rPr>
              <a:t>Mt. 4:8-11 </a:t>
            </a:r>
            <a:r>
              <a:rPr lang="en-US" b="1" dirty="0"/>
              <a:t>NASB, Jesus said to Satan that the LORD only is to be worshiped and served. “Again, the devil took Him to a very high mountain and showed Him all the kingdoms of the world and their glory;  </a:t>
            </a:r>
            <a:r>
              <a:rPr lang="en-US" b="1" dirty="0">
                <a:solidFill>
                  <a:srgbClr val="FF0000"/>
                </a:solidFill>
              </a:rPr>
              <a:t>9</a:t>
            </a:r>
            <a:r>
              <a:rPr lang="en-US" b="1" dirty="0"/>
              <a:t> and he said to Him, “All these things I will give You, if You fall down and worship me.”  </a:t>
            </a:r>
            <a:r>
              <a:rPr lang="en-US" b="1" dirty="0">
                <a:solidFill>
                  <a:srgbClr val="FF0000"/>
                </a:solidFill>
              </a:rPr>
              <a:t>10</a:t>
            </a:r>
            <a:r>
              <a:rPr lang="en-US" b="1" dirty="0"/>
              <a:t> Then Jesus said to him, “Go, Satan! For it is written, ‘You shall worship the Lord your God, and serve Him only.’ ”  </a:t>
            </a:r>
            <a:r>
              <a:rPr lang="en-US" b="1" dirty="0">
                <a:solidFill>
                  <a:srgbClr val="FF0000"/>
                </a:solidFill>
              </a:rPr>
              <a:t>11</a:t>
            </a:r>
            <a:r>
              <a:rPr lang="en-US" b="1" dirty="0"/>
              <a:t> Then the devil left Him; and behold, angels came and </a:t>
            </a:r>
            <a:r>
              <a:rPr lang="en-US" b="1" i="1" dirty="0"/>
              <a:t>began</a:t>
            </a:r>
            <a:r>
              <a:rPr lang="en-US" b="1" dirty="0"/>
              <a:t> to minister to Him.” </a:t>
            </a:r>
          </a:p>
          <a:p>
            <a:r>
              <a:rPr lang="en-US" b="1" dirty="0"/>
              <a:t>In </a:t>
            </a:r>
            <a:r>
              <a:rPr lang="en-US" b="1" dirty="0">
                <a:solidFill>
                  <a:srgbClr val="FF0000"/>
                </a:solidFill>
              </a:rPr>
              <a:t>Ps. 2:7-8 </a:t>
            </a:r>
            <a:r>
              <a:rPr lang="en-US" b="1" dirty="0"/>
              <a:t>NASB, “</a:t>
            </a:r>
            <a:r>
              <a:rPr lang="en-US" b="1" dirty="0">
                <a:solidFill>
                  <a:srgbClr val="FF0000"/>
                </a:solidFill>
              </a:rPr>
              <a:t>7</a:t>
            </a:r>
            <a:r>
              <a:rPr lang="en-US" b="1" dirty="0"/>
              <a:t> I will surely tell of the decree of the Lord:  He said to Me, ‘You are My Son,  Today I have begotten You.  </a:t>
            </a:r>
            <a:r>
              <a:rPr lang="en-US" b="1" dirty="0">
                <a:solidFill>
                  <a:srgbClr val="FF0000"/>
                </a:solidFill>
              </a:rPr>
              <a:t>8</a:t>
            </a:r>
            <a:r>
              <a:rPr lang="en-US" b="1" dirty="0"/>
              <a:t> ‘Ask of Me, and I will surely give the nations as Your inheritance,  And the </a:t>
            </a:r>
            <a:r>
              <a:rPr lang="en-US" b="1" i="1" dirty="0"/>
              <a:t>very</a:t>
            </a:r>
            <a:r>
              <a:rPr lang="en-US" b="1" dirty="0"/>
              <a:t> ends of the earth as Your possession.” </a:t>
            </a:r>
          </a:p>
          <a:p>
            <a:r>
              <a:rPr lang="en-US" b="1" dirty="0"/>
              <a:t>In </a:t>
            </a:r>
            <a:r>
              <a:rPr lang="en-US" b="1" dirty="0">
                <a:solidFill>
                  <a:srgbClr val="FF0000"/>
                </a:solidFill>
              </a:rPr>
              <a:t>Acts 13:33 </a:t>
            </a:r>
            <a:r>
              <a:rPr lang="en-US" b="1" dirty="0"/>
              <a:t>NASB, “that God has fulfilled this </a:t>
            </a:r>
            <a:r>
              <a:rPr lang="en-US" b="1" i="1" dirty="0"/>
              <a:t>promise</a:t>
            </a:r>
            <a:r>
              <a:rPr lang="en-US" b="1" dirty="0"/>
              <a:t> to our children in that He raised up Jesus, as it is also written in the second Psalm, ‘You are My Son; today </a:t>
            </a:r>
            <a:r>
              <a:rPr lang="en-US" b="1" dirty="0" err="1"/>
              <a:t>i</a:t>
            </a:r>
            <a:r>
              <a:rPr lang="en-US" b="1" dirty="0"/>
              <a:t> have begotten You.’”</a:t>
            </a:r>
          </a:p>
        </p:txBody>
      </p:sp>
      <p:sp>
        <p:nvSpPr>
          <p:cNvPr id="2" name="Slide Number Placeholder 1">
            <a:extLst>
              <a:ext uri="{FF2B5EF4-FFF2-40B4-BE49-F238E27FC236}">
                <a16:creationId xmlns:a16="http://schemas.microsoft.com/office/drawing/2014/main" id="{484FBE6B-2467-2F34-9BC5-95524E86394E}"/>
              </a:ext>
            </a:extLst>
          </p:cNvPr>
          <p:cNvSpPr>
            <a:spLocks noGrp="1"/>
          </p:cNvSpPr>
          <p:nvPr>
            <p:ph type="sldNum" sz="quarter" idx="12"/>
          </p:nvPr>
        </p:nvSpPr>
        <p:spPr/>
        <p:txBody>
          <a:bodyPr/>
          <a:lstStyle/>
          <a:p>
            <a:pPr>
              <a:defRPr/>
            </a:pPr>
            <a:fld id="{8C4A7FA7-41BD-4937-B0AC-2551BA4D2884}" type="slidenum">
              <a:rPr lang="en-US" smtClean="0"/>
              <a:pPr>
                <a:defRPr/>
              </a:pPr>
              <a:t>10</a:t>
            </a:fld>
            <a:endParaRPr lang="en-US"/>
          </a:p>
        </p:txBody>
      </p:sp>
    </p:spTree>
    <p:extLst>
      <p:ext uri="{BB962C8B-B14F-4D97-AF65-F5344CB8AC3E}">
        <p14:creationId xmlns:p14="http://schemas.microsoft.com/office/powerpoint/2010/main" val="3365566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A0FE5-3917-3EBF-68CD-9F527A16DAF8}"/>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FFB0D4C9-BB9F-64F3-B55A-4F93D400A6C4}"/>
              </a:ext>
            </a:extLst>
          </p:cNvPr>
          <p:cNvSpPr>
            <a:spLocks noGrp="1" noChangeArrowheads="1"/>
          </p:cNvSpPr>
          <p:nvPr>
            <p:ph type="title"/>
          </p:nvPr>
        </p:nvSpPr>
        <p:spPr>
          <a:xfrm>
            <a:off x="1600200" y="31750"/>
            <a:ext cx="8991600" cy="546100"/>
          </a:xfrm>
        </p:spPr>
        <p:txBody>
          <a:bodyPr>
            <a:normAutofit fontScale="90000"/>
          </a:bodyPr>
          <a:lstStyle/>
          <a:p>
            <a:pPr algn="ctr" eaLnBrk="1" hangingPunct="1">
              <a:defRPr/>
            </a:pPr>
            <a:r>
              <a:rPr lang="en-US" b="1" dirty="0"/>
              <a:t>*Satan is not Omniscient!</a:t>
            </a:r>
          </a:p>
        </p:txBody>
      </p:sp>
      <p:sp>
        <p:nvSpPr>
          <p:cNvPr id="3075" name="Rectangle 3">
            <a:extLst>
              <a:ext uri="{FF2B5EF4-FFF2-40B4-BE49-F238E27FC236}">
                <a16:creationId xmlns:a16="http://schemas.microsoft.com/office/drawing/2014/main" id="{D654076D-9692-E152-840D-E5E756D26BD3}"/>
              </a:ext>
            </a:extLst>
          </p:cNvPr>
          <p:cNvSpPr>
            <a:spLocks noGrp="1" noChangeArrowheads="1"/>
          </p:cNvSpPr>
          <p:nvPr>
            <p:ph idx="1"/>
          </p:nvPr>
        </p:nvSpPr>
        <p:spPr>
          <a:xfrm>
            <a:off x="1524000" y="685800"/>
            <a:ext cx="9144000" cy="6172200"/>
          </a:xfrm>
        </p:spPr>
        <p:txBody>
          <a:bodyPr>
            <a:normAutofit lnSpcReduction="10000"/>
          </a:bodyPr>
          <a:lstStyle/>
          <a:p>
            <a:r>
              <a:rPr lang="en-US" b="1" dirty="0"/>
              <a:t>In </a:t>
            </a:r>
            <a:r>
              <a:rPr lang="en-US" b="1" dirty="0">
                <a:solidFill>
                  <a:srgbClr val="FF0000"/>
                </a:solidFill>
              </a:rPr>
              <a:t>Job 1:8-11 </a:t>
            </a:r>
            <a:r>
              <a:rPr lang="en-US" b="1" dirty="0"/>
              <a:t>NASB, “The Lord said to Satan, “Have you considered My servant Job? For there is no one like him on the earth, a blameless and upright man, fearing God and turning away from evil.” (</a:t>
            </a:r>
            <a:r>
              <a:rPr lang="en-US" b="1" dirty="0">
                <a:solidFill>
                  <a:srgbClr val="FF0000"/>
                </a:solidFill>
              </a:rPr>
              <a:t>God brags on Job. God will brag on us as in Mt. 25:34-40.</a:t>
            </a:r>
            <a:r>
              <a:rPr lang="en-US" b="1" dirty="0"/>
              <a:t>)  </a:t>
            </a:r>
            <a:r>
              <a:rPr lang="en-US" b="1" dirty="0">
                <a:solidFill>
                  <a:srgbClr val="FF0000"/>
                </a:solidFill>
              </a:rPr>
              <a:t>9</a:t>
            </a:r>
            <a:r>
              <a:rPr lang="en-US" b="1" dirty="0"/>
              <a:t> Then Satan answered the Lord, “Does Job fear God for nothing?  </a:t>
            </a:r>
            <a:r>
              <a:rPr lang="en-US" b="1" dirty="0">
                <a:solidFill>
                  <a:srgbClr val="FF0000"/>
                </a:solidFill>
              </a:rPr>
              <a:t>10 </a:t>
            </a:r>
            <a:r>
              <a:rPr lang="en-US" b="1" dirty="0"/>
              <a:t>“Have You not made a hedge about him and his house and all that he has, on every side? You have blessed the work of his hands, and his possessions have increased in the land.  </a:t>
            </a:r>
            <a:r>
              <a:rPr lang="en-US" b="1" dirty="0">
                <a:solidFill>
                  <a:srgbClr val="FF0000"/>
                </a:solidFill>
              </a:rPr>
              <a:t>11</a:t>
            </a:r>
            <a:r>
              <a:rPr lang="en-US" b="1" dirty="0"/>
              <a:t> “But put forth Your hand now and touch all that he has; he will surely curse You to Your face.” </a:t>
            </a:r>
          </a:p>
          <a:p>
            <a:r>
              <a:rPr lang="en-US" b="1" dirty="0"/>
              <a:t>These verses show that Satan had considered Job. Also, these verses show that Satan is not all knowing because Satan thought that Job would curse God to His face. Job did not sin nor blame God for Job’s suffering persecutions as found in </a:t>
            </a:r>
            <a:r>
              <a:rPr lang="en-US" b="1" dirty="0">
                <a:solidFill>
                  <a:srgbClr val="FF0000"/>
                </a:solidFill>
              </a:rPr>
              <a:t>Job 1:22 </a:t>
            </a:r>
            <a:r>
              <a:rPr lang="en-US" b="1" dirty="0"/>
              <a:t>NASB, “Through all this Job did not sin nor did he (</a:t>
            </a:r>
            <a:r>
              <a:rPr lang="en-US" b="1" dirty="0">
                <a:solidFill>
                  <a:srgbClr val="FF0000"/>
                </a:solidFill>
              </a:rPr>
              <a:t>Job</a:t>
            </a:r>
            <a:r>
              <a:rPr lang="en-US" b="1" dirty="0"/>
              <a:t>) blame God.”</a:t>
            </a:r>
          </a:p>
          <a:p>
            <a:pPr marL="0" indent="0">
              <a:buNone/>
            </a:pPr>
            <a:endParaRPr lang="en-US" b="1" dirty="0"/>
          </a:p>
        </p:txBody>
      </p:sp>
      <p:sp>
        <p:nvSpPr>
          <p:cNvPr id="2" name="Slide Number Placeholder 1">
            <a:extLst>
              <a:ext uri="{FF2B5EF4-FFF2-40B4-BE49-F238E27FC236}">
                <a16:creationId xmlns:a16="http://schemas.microsoft.com/office/drawing/2014/main" id="{8AFAEB89-C954-8B49-710C-873C582EBA1C}"/>
              </a:ext>
            </a:extLst>
          </p:cNvPr>
          <p:cNvSpPr>
            <a:spLocks noGrp="1"/>
          </p:cNvSpPr>
          <p:nvPr>
            <p:ph type="sldNum" sz="quarter" idx="12"/>
          </p:nvPr>
        </p:nvSpPr>
        <p:spPr/>
        <p:txBody>
          <a:bodyPr/>
          <a:lstStyle/>
          <a:p>
            <a:pPr>
              <a:defRPr/>
            </a:pPr>
            <a:fld id="{8C4A7FA7-41BD-4937-B0AC-2551BA4D2884}" type="slidenum">
              <a:rPr lang="en-US" smtClean="0"/>
              <a:pPr>
                <a:defRPr/>
              </a:pPr>
              <a:t>11</a:t>
            </a:fld>
            <a:endParaRPr lang="en-US"/>
          </a:p>
        </p:txBody>
      </p:sp>
    </p:spTree>
    <p:extLst>
      <p:ext uri="{BB962C8B-B14F-4D97-AF65-F5344CB8AC3E}">
        <p14:creationId xmlns:p14="http://schemas.microsoft.com/office/powerpoint/2010/main" val="3765599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E6FEF-FBB0-AE38-F60A-BB98F6643620}"/>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19AF9FFA-9C21-E3EC-791D-9C7EC9DD07A1}"/>
              </a:ext>
            </a:extLst>
          </p:cNvPr>
          <p:cNvSpPr>
            <a:spLocks noGrp="1" noChangeArrowheads="1"/>
          </p:cNvSpPr>
          <p:nvPr>
            <p:ph type="title"/>
          </p:nvPr>
        </p:nvSpPr>
        <p:spPr>
          <a:xfrm>
            <a:off x="1600200" y="31750"/>
            <a:ext cx="8991600" cy="546100"/>
          </a:xfrm>
        </p:spPr>
        <p:txBody>
          <a:bodyPr>
            <a:normAutofit fontScale="90000"/>
          </a:bodyPr>
          <a:lstStyle/>
          <a:p>
            <a:pPr algn="ctr" eaLnBrk="1" hangingPunct="1">
              <a:defRPr/>
            </a:pPr>
            <a:r>
              <a:rPr lang="en-US" b="1" dirty="0"/>
              <a:t>*Satan is not Omnipotent</a:t>
            </a:r>
          </a:p>
        </p:txBody>
      </p:sp>
      <p:sp>
        <p:nvSpPr>
          <p:cNvPr id="3075" name="Rectangle 3">
            <a:extLst>
              <a:ext uri="{FF2B5EF4-FFF2-40B4-BE49-F238E27FC236}">
                <a16:creationId xmlns:a16="http://schemas.microsoft.com/office/drawing/2014/main" id="{180F1B6C-EB24-6897-A75F-26521480A96C}"/>
              </a:ext>
            </a:extLst>
          </p:cNvPr>
          <p:cNvSpPr>
            <a:spLocks noGrp="1" noChangeArrowheads="1"/>
          </p:cNvSpPr>
          <p:nvPr>
            <p:ph idx="1"/>
          </p:nvPr>
        </p:nvSpPr>
        <p:spPr>
          <a:xfrm>
            <a:off x="1524000" y="685800"/>
            <a:ext cx="9144000" cy="6172200"/>
          </a:xfrm>
        </p:spPr>
        <p:txBody>
          <a:bodyPr>
            <a:normAutofit/>
          </a:bodyPr>
          <a:lstStyle/>
          <a:p>
            <a:r>
              <a:rPr lang="en-US" b="1" dirty="0"/>
              <a:t>In </a:t>
            </a:r>
            <a:r>
              <a:rPr lang="en-US" b="1" dirty="0">
                <a:solidFill>
                  <a:srgbClr val="FF0000"/>
                </a:solidFill>
              </a:rPr>
              <a:t>Job 1:12 </a:t>
            </a:r>
            <a:r>
              <a:rPr lang="en-US" b="1" dirty="0"/>
              <a:t>NASB, God would not allow Satan to kill Job. God allowed Satan to test Job.  “Then the Lord said to Satan, “Behold, all that he (</a:t>
            </a:r>
            <a:r>
              <a:rPr lang="en-US" b="1" dirty="0">
                <a:solidFill>
                  <a:srgbClr val="FF0000"/>
                </a:solidFill>
              </a:rPr>
              <a:t>Job</a:t>
            </a:r>
            <a:r>
              <a:rPr lang="en-US" b="1" dirty="0"/>
              <a:t>) has is in your power, (</a:t>
            </a:r>
            <a:r>
              <a:rPr lang="en-US" b="1" dirty="0">
                <a:solidFill>
                  <a:srgbClr val="FF0000"/>
                </a:solidFill>
              </a:rPr>
              <a:t>Physical blessings</a:t>
            </a:r>
            <a:r>
              <a:rPr lang="en-US" b="1" dirty="0"/>
              <a:t>) only do not put forth your hand on him.”</a:t>
            </a:r>
          </a:p>
          <a:p>
            <a:r>
              <a:rPr lang="en-US" b="1" dirty="0"/>
              <a:t>In </a:t>
            </a:r>
            <a:r>
              <a:rPr lang="en-US" b="1" dirty="0">
                <a:solidFill>
                  <a:srgbClr val="FF0000"/>
                </a:solidFill>
              </a:rPr>
              <a:t>Lk 22:31-32 </a:t>
            </a:r>
            <a:r>
              <a:rPr lang="en-US" b="1" dirty="0"/>
              <a:t>NASB, Satan asked for Peter, “Simon, Simon, behold, Satan has demanded </a:t>
            </a:r>
            <a:r>
              <a:rPr lang="en-US" b="1" i="1" dirty="0"/>
              <a:t>permission</a:t>
            </a:r>
            <a:r>
              <a:rPr lang="en-US" b="1" dirty="0"/>
              <a:t> to sift you like wheat;  </a:t>
            </a:r>
            <a:r>
              <a:rPr lang="en-US" b="1" dirty="0">
                <a:solidFill>
                  <a:srgbClr val="FF0000"/>
                </a:solidFill>
              </a:rPr>
              <a:t>32</a:t>
            </a:r>
            <a:r>
              <a:rPr lang="en-US" b="1" dirty="0"/>
              <a:t> but I have prayed for you, that your faith may not fail; and you, when once you have turned again, strengthen your brothers.”  </a:t>
            </a:r>
            <a:r>
              <a:rPr lang="en-US" b="1" dirty="0">
                <a:solidFill>
                  <a:srgbClr val="FF0000"/>
                </a:solidFill>
              </a:rPr>
              <a:t>33</a:t>
            </a:r>
            <a:r>
              <a:rPr lang="en-US" b="1" dirty="0"/>
              <a:t> But he said to Him, “Lord, with You I am ready to go both to prison and to death!”  </a:t>
            </a:r>
            <a:r>
              <a:rPr lang="en-US" b="1" dirty="0">
                <a:solidFill>
                  <a:srgbClr val="FF0000"/>
                </a:solidFill>
              </a:rPr>
              <a:t>34</a:t>
            </a:r>
            <a:r>
              <a:rPr lang="en-US" b="1" dirty="0"/>
              <a:t> And He said, “I say to you, Peter, the rooster will not crow today until you have denied three times that you know Me.” </a:t>
            </a:r>
          </a:p>
          <a:p>
            <a:pPr marL="0" indent="0">
              <a:buNone/>
            </a:pPr>
            <a:endParaRPr lang="en-US" b="1" dirty="0"/>
          </a:p>
        </p:txBody>
      </p:sp>
      <p:sp>
        <p:nvSpPr>
          <p:cNvPr id="2" name="Slide Number Placeholder 1">
            <a:extLst>
              <a:ext uri="{FF2B5EF4-FFF2-40B4-BE49-F238E27FC236}">
                <a16:creationId xmlns:a16="http://schemas.microsoft.com/office/drawing/2014/main" id="{1132C12D-FCB6-D95F-23DD-4EE14AC5973C}"/>
              </a:ext>
            </a:extLst>
          </p:cNvPr>
          <p:cNvSpPr>
            <a:spLocks noGrp="1"/>
          </p:cNvSpPr>
          <p:nvPr>
            <p:ph type="sldNum" sz="quarter" idx="12"/>
          </p:nvPr>
        </p:nvSpPr>
        <p:spPr/>
        <p:txBody>
          <a:bodyPr/>
          <a:lstStyle/>
          <a:p>
            <a:pPr>
              <a:defRPr/>
            </a:pPr>
            <a:fld id="{8C4A7FA7-41BD-4937-B0AC-2551BA4D2884}" type="slidenum">
              <a:rPr lang="en-US" smtClean="0"/>
              <a:pPr>
                <a:defRPr/>
              </a:pPr>
              <a:t>12</a:t>
            </a:fld>
            <a:endParaRPr lang="en-US"/>
          </a:p>
        </p:txBody>
      </p:sp>
    </p:spTree>
    <p:extLst>
      <p:ext uri="{BB962C8B-B14F-4D97-AF65-F5344CB8AC3E}">
        <p14:creationId xmlns:p14="http://schemas.microsoft.com/office/powerpoint/2010/main" val="3810598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9B814-DB77-0533-89B7-EC75152D89B5}"/>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F74CEE3F-71F1-8A89-6453-178159F03E47}"/>
              </a:ext>
            </a:extLst>
          </p:cNvPr>
          <p:cNvSpPr>
            <a:spLocks noGrp="1" noChangeArrowheads="1"/>
          </p:cNvSpPr>
          <p:nvPr>
            <p:ph type="title"/>
          </p:nvPr>
        </p:nvSpPr>
        <p:spPr>
          <a:xfrm>
            <a:off x="1600200" y="31750"/>
            <a:ext cx="8991600" cy="546100"/>
          </a:xfrm>
        </p:spPr>
        <p:txBody>
          <a:bodyPr>
            <a:normAutofit fontScale="90000"/>
          </a:bodyPr>
          <a:lstStyle/>
          <a:p>
            <a:pPr algn="ctr" eaLnBrk="1" hangingPunct="1">
              <a:defRPr/>
            </a:pPr>
            <a:r>
              <a:rPr lang="en-US" b="1" dirty="0"/>
              <a:t>Satan is not Omnipotent</a:t>
            </a:r>
          </a:p>
        </p:txBody>
      </p:sp>
      <p:sp>
        <p:nvSpPr>
          <p:cNvPr id="3075" name="Rectangle 3">
            <a:extLst>
              <a:ext uri="{FF2B5EF4-FFF2-40B4-BE49-F238E27FC236}">
                <a16:creationId xmlns:a16="http://schemas.microsoft.com/office/drawing/2014/main" id="{D18108E2-CAA0-9BB0-6BDD-D1A88A82FBD1}"/>
              </a:ext>
            </a:extLst>
          </p:cNvPr>
          <p:cNvSpPr>
            <a:spLocks noGrp="1" noChangeArrowheads="1"/>
          </p:cNvSpPr>
          <p:nvPr>
            <p:ph idx="1"/>
          </p:nvPr>
        </p:nvSpPr>
        <p:spPr>
          <a:xfrm>
            <a:off x="1524000" y="685800"/>
            <a:ext cx="9144000" cy="6172200"/>
          </a:xfrm>
        </p:spPr>
        <p:txBody>
          <a:bodyPr>
            <a:normAutofit/>
          </a:bodyPr>
          <a:lstStyle/>
          <a:p>
            <a:r>
              <a:rPr lang="en-US" b="1" dirty="0"/>
              <a:t>Satan is not Omnipotent with us too!</a:t>
            </a:r>
          </a:p>
          <a:p>
            <a:r>
              <a:rPr lang="en-US" b="1" dirty="0"/>
              <a:t>In </a:t>
            </a:r>
            <a:r>
              <a:rPr lang="en-US" b="1" dirty="0">
                <a:solidFill>
                  <a:srgbClr val="FF0000"/>
                </a:solidFill>
              </a:rPr>
              <a:t>1 Cor. 10:13 </a:t>
            </a:r>
            <a:r>
              <a:rPr lang="en-US" b="1" dirty="0"/>
              <a:t>NASB, “No temptation has overtaken you but such as is common to man; and God is faithful, who will not allow you to be tempted beyond what you are able, but with the temptation will provide the way of escape also, so that you will be able to endure it.”</a:t>
            </a:r>
          </a:p>
          <a:p>
            <a:pPr marL="0" indent="0">
              <a:buNone/>
            </a:pPr>
            <a:endParaRPr lang="en-US" b="1" dirty="0"/>
          </a:p>
        </p:txBody>
      </p:sp>
      <p:sp>
        <p:nvSpPr>
          <p:cNvPr id="2" name="Slide Number Placeholder 1">
            <a:extLst>
              <a:ext uri="{FF2B5EF4-FFF2-40B4-BE49-F238E27FC236}">
                <a16:creationId xmlns:a16="http://schemas.microsoft.com/office/drawing/2014/main" id="{DFD8A332-1CB4-5384-8650-1ECB1986D0CD}"/>
              </a:ext>
            </a:extLst>
          </p:cNvPr>
          <p:cNvSpPr>
            <a:spLocks noGrp="1"/>
          </p:cNvSpPr>
          <p:nvPr>
            <p:ph type="sldNum" sz="quarter" idx="12"/>
          </p:nvPr>
        </p:nvSpPr>
        <p:spPr/>
        <p:txBody>
          <a:bodyPr/>
          <a:lstStyle/>
          <a:p>
            <a:pPr>
              <a:defRPr/>
            </a:pPr>
            <a:fld id="{8C4A7FA7-41BD-4937-B0AC-2551BA4D2884}" type="slidenum">
              <a:rPr lang="en-US" smtClean="0"/>
              <a:pPr>
                <a:defRPr/>
              </a:pPr>
              <a:t>13</a:t>
            </a:fld>
            <a:endParaRPr lang="en-US"/>
          </a:p>
        </p:txBody>
      </p:sp>
    </p:spTree>
    <p:extLst>
      <p:ext uri="{BB962C8B-B14F-4D97-AF65-F5344CB8AC3E}">
        <p14:creationId xmlns:p14="http://schemas.microsoft.com/office/powerpoint/2010/main" val="3800904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76B14-E7D6-D64B-AE83-486EB35007A1}"/>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16021129-5B91-16B0-C4E7-1EE4B7517E94}"/>
              </a:ext>
            </a:extLst>
          </p:cNvPr>
          <p:cNvSpPr>
            <a:spLocks noGrp="1" noChangeArrowheads="1"/>
          </p:cNvSpPr>
          <p:nvPr>
            <p:ph type="title"/>
          </p:nvPr>
        </p:nvSpPr>
        <p:spPr>
          <a:xfrm>
            <a:off x="1549400" y="76200"/>
            <a:ext cx="8991600" cy="1066800"/>
          </a:xfrm>
        </p:spPr>
        <p:txBody>
          <a:bodyPr>
            <a:normAutofit fontScale="90000"/>
          </a:bodyPr>
          <a:lstStyle/>
          <a:p>
            <a:pPr algn="ctr" eaLnBrk="1" hangingPunct="1">
              <a:defRPr/>
            </a:pPr>
            <a:r>
              <a:rPr lang="en-US" b="1" dirty="0"/>
              <a:t>*God allows TRIALS but God never tempts man.</a:t>
            </a:r>
          </a:p>
        </p:txBody>
      </p:sp>
      <p:sp>
        <p:nvSpPr>
          <p:cNvPr id="3075" name="Rectangle 3">
            <a:extLst>
              <a:ext uri="{FF2B5EF4-FFF2-40B4-BE49-F238E27FC236}">
                <a16:creationId xmlns:a16="http://schemas.microsoft.com/office/drawing/2014/main" id="{8C51E659-0D1C-E774-F85B-9C50D98F3F0F}"/>
              </a:ext>
            </a:extLst>
          </p:cNvPr>
          <p:cNvSpPr>
            <a:spLocks noGrp="1" noChangeArrowheads="1"/>
          </p:cNvSpPr>
          <p:nvPr>
            <p:ph idx="1"/>
          </p:nvPr>
        </p:nvSpPr>
        <p:spPr>
          <a:xfrm>
            <a:off x="1600200" y="1295400"/>
            <a:ext cx="9144000" cy="6172200"/>
          </a:xfrm>
        </p:spPr>
        <p:txBody>
          <a:bodyPr>
            <a:normAutofit/>
          </a:bodyPr>
          <a:lstStyle/>
          <a:p>
            <a:r>
              <a:rPr lang="en-US" b="1" dirty="0"/>
              <a:t>There are a difference between a TRIAL and a TEMPTATION. </a:t>
            </a:r>
          </a:p>
          <a:p>
            <a:r>
              <a:rPr lang="en-US" b="1" dirty="0"/>
              <a:t>Our </a:t>
            </a:r>
            <a:r>
              <a:rPr lang="en-US" b="1"/>
              <a:t>trials are </a:t>
            </a:r>
            <a:r>
              <a:rPr lang="en-US" b="1" dirty="0"/>
              <a:t>brought on by our decision and God’s decision. God bought a trial upon Abraham in </a:t>
            </a:r>
            <a:r>
              <a:rPr lang="en-US" b="1" dirty="0">
                <a:solidFill>
                  <a:srgbClr val="FF0000"/>
                </a:solidFill>
              </a:rPr>
              <a:t>Gen. 22:1-14 </a:t>
            </a:r>
            <a:r>
              <a:rPr lang="en-US" b="1" dirty="0"/>
              <a:t>to sacrifice Isaac.</a:t>
            </a:r>
          </a:p>
          <a:p>
            <a:r>
              <a:rPr lang="en-US" b="1" dirty="0"/>
              <a:t>God may allow a trial and a temptation to encounter us but God never causes a temptation; only Satan does.</a:t>
            </a:r>
          </a:p>
          <a:p>
            <a:r>
              <a:rPr lang="en-US" b="1" dirty="0"/>
              <a:t>Let’s look at </a:t>
            </a:r>
            <a:r>
              <a:rPr lang="en-US" b="1" dirty="0">
                <a:solidFill>
                  <a:srgbClr val="FF0000"/>
                </a:solidFill>
              </a:rPr>
              <a:t>James 1:2-4 </a:t>
            </a:r>
            <a:r>
              <a:rPr lang="en-US" b="1" dirty="0"/>
              <a:t>NASB, concerning trials to make us stronger, “Consider it all joy, my brethren, when you encounter various trials,  </a:t>
            </a:r>
            <a:r>
              <a:rPr lang="en-US" b="1" dirty="0">
                <a:solidFill>
                  <a:srgbClr val="FF0000"/>
                </a:solidFill>
              </a:rPr>
              <a:t>3</a:t>
            </a:r>
            <a:r>
              <a:rPr lang="en-US" b="1" dirty="0"/>
              <a:t> knowing that the testing of your faith produces endurance.  </a:t>
            </a:r>
            <a:r>
              <a:rPr lang="en-US" b="1" dirty="0">
                <a:solidFill>
                  <a:srgbClr val="FF0000"/>
                </a:solidFill>
              </a:rPr>
              <a:t>4</a:t>
            </a:r>
            <a:r>
              <a:rPr lang="en-US" b="1" dirty="0"/>
              <a:t> And let endurance have </a:t>
            </a:r>
            <a:r>
              <a:rPr lang="en-US" b="1" i="1" dirty="0"/>
              <a:t>its</a:t>
            </a:r>
            <a:r>
              <a:rPr lang="en-US" b="1" dirty="0"/>
              <a:t> perfect result, so that you may be perfect and complete, lacking in nothing.” </a:t>
            </a:r>
          </a:p>
          <a:p>
            <a:pPr marL="0" indent="0">
              <a:buNone/>
            </a:pPr>
            <a:endParaRPr lang="en-US" b="1" dirty="0"/>
          </a:p>
        </p:txBody>
      </p:sp>
      <p:sp>
        <p:nvSpPr>
          <p:cNvPr id="2" name="Slide Number Placeholder 1">
            <a:extLst>
              <a:ext uri="{FF2B5EF4-FFF2-40B4-BE49-F238E27FC236}">
                <a16:creationId xmlns:a16="http://schemas.microsoft.com/office/drawing/2014/main" id="{98D0CF0E-AE5D-7A23-BB50-A0E7CE0B80DB}"/>
              </a:ext>
            </a:extLst>
          </p:cNvPr>
          <p:cNvSpPr>
            <a:spLocks noGrp="1"/>
          </p:cNvSpPr>
          <p:nvPr>
            <p:ph type="sldNum" sz="quarter" idx="12"/>
          </p:nvPr>
        </p:nvSpPr>
        <p:spPr/>
        <p:txBody>
          <a:bodyPr/>
          <a:lstStyle/>
          <a:p>
            <a:pPr>
              <a:defRPr/>
            </a:pPr>
            <a:fld id="{8C4A7FA7-41BD-4937-B0AC-2551BA4D2884}" type="slidenum">
              <a:rPr lang="en-US" smtClean="0"/>
              <a:pPr>
                <a:defRPr/>
              </a:pPr>
              <a:t>14</a:t>
            </a:fld>
            <a:endParaRPr lang="en-US"/>
          </a:p>
        </p:txBody>
      </p:sp>
    </p:spTree>
    <p:extLst>
      <p:ext uri="{BB962C8B-B14F-4D97-AF65-F5344CB8AC3E}">
        <p14:creationId xmlns:p14="http://schemas.microsoft.com/office/powerpoint/2010/main" val="692998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75452-6EDD-9276-14AE-5E9D77971E52}"/>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ECF30A33-1912-399B-0AB4-356EB8F62353}"/>
              </a:ext>
            </a:extLst>
          </p:cNvPr>
          <p:cNvSpPr>
            <a:spLocks noGrp="1" noChangeArrowheads="1"/>
          </p:cNvSpPr>
          <p:nvPr>
            <p:ph type="title"/>
          </p:nvPr>
        </p:nvSpPr>
        <p:spPr>
          <a:xfrm>
            <a:off x="1549400" y="76200"/>
            <a:ext cx="8991600" cy="1066800"/>
          </a:xfrm>
        </p:spPr>
        <p:txBody>
          <a:bodyPr>
            <a:normAutofit fontScale="90000"/>
          </a:bodyPr>
          <a:lstStyle/>
          <a:p>
            <a:pPr algn="ctr" eaLnBrk="1" hangingPunct="1">
              <a:defRPr/>
            </a:pPr>
            <a:r>
              <a:rPr lang="en-US" b="1" dirty="0"/>
              <a:t>God allows TRIALS but God never tempts man.</a:t>
            </a:r>
          </a:p>
        </p:txBody>
      </p:sp>
      <p:sp>
        <p:nvSpPr>
          <p:cNvPr id="3075" name="Rectangle 3">
            <a:extLst>
              <a:ext uri="{FF2B5EF4-FFF2-40B4-BE49-F238E27FC236}">
                <a16:creationId xmlns:a16="http://schemas.microsoft.com/office/drawing/2014/main" id="{CA871E9A-30CA-BBC9-4C11-80A383D2D5DF}"/>
              </a:ext>
            </a:extLst>
          </p:cNvPr>
          <p:cNvSpPr>
            <a:spLocks noGrp="1" noChangeArrowheads="1"/>
          </p:cNvSpPr>
          <p:nvPr>
            <p:ph idx="1"/>
          </p:nvPr>
        </p:nvSpPr>
        <p:spPr>
          <a:xfrm>
            <a:off x="1600200" y="1295400"/>
            <a:ext cx="9144000" cy="5562600"/>
          </a:xfrm>
        </p:spPr>
        <p:txBody>
          <a:bodyPr>
            <a:normAutofit/>
          </a:bodyPr>
          <a:lstStyle/>
          <a:p>
            <a:r>
              <a:rPr lang="en-US" b="1" dirty="0"/>
              <a:t>Only Satan brings on a TEMPTATION. </a:t>
            </a:r>
          </a:p>
          <a:p>
            <a:r>
              <a:rPr lang="en-US" b="1" dirty="0"/>
              <a:t>Let’s look at </a:t>
            </a:r>
            <a:r>
              <a:rPr lang="en-US" b="1" dirty="0">
                <a:solidFill>
                  <a:srgbClr val="FF0000"/>
                </a:solidFill>
              </a:rPr>
              <a:t>James 1:13-15 </a:t>
            </a:r>
            <a:r>
              <a:rPr lang="en-US" b="1" dirty="0"/>
              <a:t>NASB, concerning a temptation, “</a:t>
            </a:r>
            <a:r>
              <a:rPr lang="en-US" b="1" dirty="0">
                <a:solidFill>
                  <a:srgbClr val="FF0000"/>
                </a:solidFill>
              </a:rPr>
              <a:t>13</a:t>
            </a:r>
            <a:r>
              <a:rPr lang="en-US" b="1" dirty="0"/>
              <a:t>, Let no one say when he is tempted, “I am being tempted by God”; for God cannot be tempted by evil, and He (</a:t>
            </a:r>
            <a:r>
              <a:rPr lang="en-US" b="1" dirty="0">
                <a:solidFill>
                  <a:srgbClr val="FF0000"/>
                </a:solidFill>
              </a:rPr>
              <a:t>God</a:t>
            </a:r>
            <a:r>
              <a:rPr lang="en-US" b="1" dirty="0"/>
              <a:t>) Himself does not tempt anyone.  </a:t>
            </a:r>
            <a:r>
              <a:rPr lang="en-US" b="1" dirty="0">
                <a:solidFill>
                  <a:srgbClr val="FF0000"/>
                </a:solidFill>
              </a:rPr>
              <a:t>14</a:t>
            </a:r>
            <a:r>
              <a:rPr lang="en-US" b="1" dirty="0"/>
              <a:t> But each one is tempted when he is carried away and enticed by his own lust.  </a:t>
            </a:r>
            <a:r>
              <a:rPr lang="en-US" b="1" dirty="0">
                <a:solidFill>
                  <a:srgbClr val="FF0000"/>
                </a:solidFill>
              </a:rPr>
              <a:t>15</a:t>
            </a:r>
            <a:r>
              <a:rPr lang="en-US" b="1" dirty="0"/>
              <a:t> Then when lust has conceived, it gives birth to sin; and when sin is accomplished, it brings forth death.” </a:t>
            </a:r>
          </a:p>
          <a:p>
            <a:pPr marL="0" indent="0">
              <a:buNone/>
            </a:pPr>
            <a:endParaRPr lang="en-US" b="1" dirty="0"/>
          </a:p>
        </p:txBody>
      </p:sp>
      <p:sp>
        <p:nvSpPr>
          <p:cNvPr id="2" name="Slide Number Placeholder 1">
            <a:extLst>
              <a:ext uri="{FF2B5EF4-FFF2-40B4-BE49-F238E27FC236}">
                <a16:creationId xmlns:a16="http://schemas.microsoft.com/office/drawing/2014/main" id="{390480C3-6909-D26A-83D6-505145E975EA}"/>
              </a:ext>
            </a:extLst>
          </p:cNvPr>
          <p:cNvSpPr>
            <a:spLocks noGrp="1"/>
          </p:cNvSpPr>
          <p:nvPr>
            <p:ph type="sldNum" sz="quarter" idx="12"/>
          </p:nvPr>
        </p:nvSpPr>
        <p:spPr/>
        <p:txBody>
          <a:bodyPr/>
          <a:lstStyle/>
          <a:p>
            <a:pPr>
              <a:defRPr/>
            </a:pPr>
            <a:fld id="{8C4A7FA7-41BD-4937-B0AC-2551BA4D2884}" type="slidenum">
              <a:rPr lang="en-US" smtClean="0"/>
              <a:pPr>
                <a:defRPr/>
              </a:pPr>
              <a:t>15</a:t>
            </a:fld>
            <a:endParaRPr lang="en-US"/>
          </a:p>
        </p:txBody>
      </p:sp>
    </p:spTree>
    <p:extLst>
      <p:ext uri="{BB962C8B-B14F-4D97-AF65-F5344CB8AC3E}">
        <p14:creationId xmlns:p14="http://schemas.microsoft.com/office/powerpoint/2010/main" val="986736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7C0B0-66FA-6A3A-3544-DF06FCA49CC8}"/>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76C3A843-C973-F76C-7022-C1B5F3A98940}"/>
              </a:ext>
            </a:extLst>
          </p:cNvPr>
          <p:cNvSpPr>
            <a:spLocks noGrp="1" noChangeArrowheads="1"/>
          </p:cNvSpPr>
          <p:nvPr>
            <p:ph type="title"/>
          </p:nvPr>
        </p:nvSpPr>
        <p:spPr>
          <a:xfrm>
            <a:off x="1549400" y="76200"/>
            <a:ext cx="8991600" cy="1066800"/>
          </a:xfrm>
        </p:spPr>
        <p:txBody>
          <a:bodyPr>
            <a:normAutofit fontScale="90000"/>
          </a:bodyPr>
          <a:lstStyle/>
          <a:p>
            <a:pPr algn="ctr" eaLnBrk="1" hangingPunct="1">
              <a:defRPr/>
            </a:pPr>
            <a:r>
              <a:rPr lang="en-US" b="1" dirty="0"/>
              <a:t>God allows TRIALS but God never tempts man.</a:t>
            </a:r>
          </a:p>
        </p:txBody>
      </p:sp>
      <p:sp>
        <p:nvSpPr>
          <p:cNvPr id="3075" name="Rectangle 3">
            <a:extLst>
              <a:ext uri="{FF2B5EF4-FFF2-40B4-BE49-F238E27FC236}">
                <a16:creationId xmlns:a16="http://schemas.microsoft.com/office/drawing/2014/main" id="{A83A549E-25D6-FBE4-B210-579409099063}"/>
              </a:ext>
            </a:extLst>
          </p:cNvPr>
          <p:cNvSpPr>
            <a:spLocks noGrp="1" noChangeArrowheads="1"/>
          </p:cNvSpPr>
          <p:nvPr>
            <p:ph idx="1"/>
          </p:nvPr>
        </p:nvSpPr>
        <p:spPr>
          <a:xfrm>
            <a:off x="1600200" y="1295400"/>
            <a:ext cx="9144000" cy="6172200"/>
          </a:xfrm>
        </p:spPr>
        <p:txBody>
          <a:bodyPr>
            <a:normAutofit/>
          </a:bodyPr>
          <a:lstStyle/>
          <a:p>
            <a:r>
              <a:rPr lang="en-US" b="1" dirty="0"/>
              <a:t>Only Satan can tempt us as Satan tempted Jesus in </a:t>
            </a:r>
            <a:r>
              <a:rPr lang="en-US" b="1" dirty="0">
                <a:solidFill>
                  <a:srgbClr val="FF0000"/>
                </a:solidFill>
              </a:rPr>
              <a:t>Mt. 4:1-11</a:t>
            </a:r>
            <a:r>
              <a:rPr lang="en-US" b="1" dirty="0"/>
              <a:t> and </a:t>
            </a:r>
            <a:r>
              <a:rPr lang="en-US" b="1" dirty="0">
                <a:solidFill>
                  <a:srgbClr val="FF0000"/>
                </a:solidFill>
              </a:rPr>
              <a:t>Luke 4:1-13</a:t>
            </a:r>
            <a:r>
              <a:rPr lang="en-US" b="1" dirty="0"/>
              <a:t>.</a:t>
            </a:r>
          </a:p>
          <a:p>
            <a:r>
              <a:rPr lang="en-US" b="1" dirty="0"/>
              <a:t>In </a:t>
            </a:r>
            <a:r>
              <a:rPr lang="en-US" b="1" dirty="0">
                <a:solidFill>
                  <a:srgbClr val="FF0000"/>
                </a:solidFill>
              </a:rPr>
              <a:t>Luke 4:13 </a:t>
            </a:r>
            <a:r>
              <a:rPr lang="en-US" b="1" dirty="0"/>
              <a:t>NASB, “When the devil had finished every temptation, he (</a:t>
            </a:r>
            <a:r>
              <a:rPr lang="en-US" b="1" dirty="0">
                <a:solidFill>
                  <a:srgbClr val="FF0000"/>
                </a:solidFill>
              </a:rPr>
              <a:t>Satan</a:t>
            </a:r>
            <a:r>
              <a:rPr lang="en-US" b="1" dirty="0"/>
              <a:t>) left Him (</a:t>
            </a:r>
            <a:r>
              <a:rPr lang="en-US" b="1" dirty="0">
                <a:solidFill>
                  <a:srgbClr val="FF0000"/>
                </a:solidFill>
              </a:rPr>
              <a:t>Jesus</a:t>
            </a:r>
            <a:r>
              <a:rPr lang="en-US" b="1" dirty="0"/>
              <a:t>) until an opportune time.”</a:t>
            </a:r>
          </a:p>
          <a:p>
            <a:r>
              <a:rPr lang="en-US" b="1" dirty="0"/>
              <a:t>From the above verse, Jesus was tempted in with  “every temptation” that fits </a:t>
            </a:r>
            <a:r>
              <a:rPr lang="en-US" b="1" dirty="0">
                <a:solidFill>
                  <a:srgbClr val="FF0000"/>
                </a:solidFill>
              </a:rPr>
              <a:t>1 John 2:15-17</a:t>
            </a:r>
            <a:r>
              <a:rPr lang="en-US" b="1" dirty="0"/>
              <a:t>.</a:t>
            </a:r>
          </a:p>
          <a:p>
            <a:r>
              <a:rPr lang="en-US" b="1" dirty="0"/>
              <a:t>Notice how Jesus was tempted by Satan in </a:t>
            </a:r>
            <a:r>
              <a:rPr lang="en-US" b="1" dirty="0">
                <a:solidFill>
                  <a:srgbClr val="FF0000"/>
                </a:solidFill>
              </a:rPr>
              <a:t>Mt. 4 </a:t>
            </a:r>
            <a:r>
              <a:rPr lang="en-US" b="1" dirty="0"/>
              <a:t>and </a:t>
            </a:r>
            <a:r>
              <a:rPr lang="en-US" b="1" dirty="0">
                <a:solidFill>
                  <a:srgbClr val="FF0000"/>
                </a:solidFill>
              </a:rPr>
              <a:t>Luke 4</a:t>
            </a:r>
            <a:r>
              <a:rPr lang="en-US" b="1" dirty="0"/>
              <a:t> with the lust of the flesh (1. turning the stones into bread); lust of the eyes (2. showing Jesus the kingdoms of the world); and boastful pride pride of life (3. Satan desiring Jesus to worship Satan.).</a:t>
            </a:r>
          </a:p>
          <a:p>
            <a:pPr marL="0" indent="0">
              <a:buNone/>
            </a:pPr>
            <a:endParaRPr lang="en-US" b="1" dirty="0"/>
          </a:p>
        </p:txBody>
      </p:sp>
      <p:sp>
        <p:nvSpPr>
          <p:cNvPr id="2" name="Slide Number Placeholder 1">
            <a:extLst>
              <a:ext uri="{FF2B5EF4-FFF2-40B4-BE49-F238E27FC236}">
                <a16:creationId xmlns:a16="http://schemas.microsoft.com/office/drawing/2014/main" id="{E68AC31A-A60A-34B8-E18F-FD989D80E198}"/>
              </a:ext>
            </a:extLst>
          </p:cNvPr>
          <p:cNvSpPr>
            <a:spLocks noGrp="1"/>
          </p:cNvSpPr>
          <p:nvPr>
            <p:ph type="sldNum" sz="quarter" idx="12"/>
          </p:nvPr>
        </p:nvSpPr>
        <p:spPr/>
        <p:txBody>
          <a:bodyPr/>
          <a:lstStyle/>
          <a:p>
            <a:pPr>
              <a:defRPr/>
            </a:pPr>
            <a:fld id="{8C4A7FA7-41BD-4937-B0AC-2551BA4D2884}" type="slidenum">
              <a:rPr lang="en-US" smtClean="0"/>
              <a:pPr>
                <a:defRPr/>
              </a:pPr>
              <a:t>16</a:t>
            </a:fld>
            <a:endParaRPr lang="en-US"/>
          </a:p>
        </p:txBody>
      </p:sp>
    </p:spTree>
    <p:extLst>
      <p:ext uri="{BB962C8B-B14F-4D97-AF65-F5344CB8AC3E}">
        <p14:creationId xmlns:p14="http://schemas.microsoft.com/office/powerpoint/2010/main" val="2118741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5B10B-DFB0-3398-30FB-379622D7D531}"/>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DA38E61D-AA7B-A253-327A-678B61B20D63}"/>
              </a:ext>
            </a:extLst>
          </p:cNvPr>
          <p:cNvSpPr>
            <a:spLocks noGrp="1" noChangeArrowheads="1"/>
          </p:cNvSpPr>
          <p:nvPr>
            <p:ph type="title"/>
          </p:nvPr>
        </p:nvSpPr>
        <p:spPr>
          <a:xfrm>
            <a:off x="1549400" y="76200"/>
            <a:ext cx="8991600" cy="1066800"/>
          </a:xfrm>
        </p:spPr>
        <p:txBody>
          <a:bodyPr>
            <a:normAutofit fontScale="90000"/>
          </a:bodyPr>
          <a:lstStyle/>
          <a:p>
            <a:pPr algn="ctr" eaLnBrk="1" hangingPunct="1">
              <a:defRPr/>
            </a:pPr>
            <a:r>
              <a:rPr lang="en-US" b="1" dirty="0"/>
              <a:t>*God told Satan his (Satan’s doom) even if Satan did not understand. </a:t>
            </a:r>
          </a:p>
        </p:txBody>
      </p:sp>
      <p:sp>
        <p:nvSpPr>
          <p:cNvPr id="3075" name="Rectangle 3">
            <a:extLst>
              <a:ext uri="{FF2B5EF4-FFF2-40B4-BE49-F238E27FC236}">
                <a16:creationId xmlns:a16="http://schemas.microsoft.com/office/drawing/2014/main" id="{5EA77E14-BDE8-2066-6539-6D7699535D9C}"/>
              </a:ext>
            </a:extLst>
          </p:cNvPr>
          <p:cNvSpPr>
            <a:spLocks noGrp="1" noChangeArrowheads="1"/>
          </p:cNvSpPr>
          <p:nvPr>
            <p:ph idx="1"/>
          </p:nvPr>
        </p:nvSpPr>
        <p:spPr>
          <a:xfrm>
            <a:off x="1600200" y="1295400"/>
            <a:ext cx="9144000" cy="5562600"/>
          </a:xfrm>
        </p:spPr>
        <p:txBody>
          <a:bodyPr>
            <a:normAutofit lnSpcReduction="10000"/>
          </a:bodyPr>
          <a:lstStyle/>
          <a:p>
            <a:r>
              <a:rPr lang="en-US" b="1" dirty="0"/>
              <a:t>Did Satan understand or could Satan change it? </a:t>
            </a:r>
            <a:r>
              <a:rPr lang="en-US" b="1" dirty="0">
                <a:solidFill>
                  <a:srgbClr val="FF0000"/>
                </a:solidFill>
              </a:rPr>
              <a:t>Gen. 3:15 </a:t>
            </a:r>
            <a:r>
              <a:rPr lang="en-US" b="1" dirty="0"/>
              <a:t>NASB, “And I will put enmity (</a:t>
            </a:r>
            <a:r>
              <a:rPr lang="en-US" b="1" dirty="0">
                <a:solidFill>
                  <a:srgbClr val="FF0000"/>
                </a:solidFill>
              </a:rPr>
              <a:t>animosity</a:t>
            </a:r>
            <a:r>
              <a:rPr lang="en-US" b="1" dirty="0"/>
              <a:t>) between you (</a:t>
            </a:r>
            <a:r>
              <a:rPr lang="en-US" b="1" dirty="0">
                <a:solidFill>
                  <a:srgbClr val="FF0000"/>
                </a:solidFill>
              </a:rPr>
              <a:t>Satan</a:t>
            </a:r>
            <a:r>
              <a:rPr lang="en-US" b="1" dirty="0"/>
              <a:t>) and the woman (</a:t>
            </a:r>
            <a:r>
              <a:rPr lang="en-US" b="1" dirty="0">
                <a:solidFill>
                  <a:srgbClr val="FF0000"/>
                </a:solidFill>
              </a:rPr>
              <a:t>Jesus was born of Mary, the woman, of Lk. 1:28, the angel, Gabriel, said of Mary as the favored one.</a:t>
            </a:r>
            <a:r>
              <a:rPr lang="en-US" b="1" dirty="0"/>
              <a:t>),  and between your seed (</a:t>
            </a:r>
            <a:r>
              <a:rPr lang="en-US" b="1" dirty="0">
                <a:solidFill>
                  <a:srgbClr val="FF0000"/>
                </a:solidFill>
              </a:rPr>
              <a:t>Jn 8:44, Jesus said that the scribes and the Pharisees (from vs 3) were children of the devil. They would be the seed of Satan.</a:t>
            </a:r>
            <a:r>
              <a:rPr lang="en-US" b="1" dirty="0"/>
              <a:t>) and her seed (</a:t>
            </a:r>
            <a:r>
              <a:rPr lang="en-US" b="1" dirty="0">
                <a:solidFill>
                  <a:srgbClr val="FF0000"/>
                </a:solidFill>
              </a:rPr>
              <a:t>Christians</a:t>
            </a:r>
            <a:r>
              <a:rPr lang="en-US" b="1" dirty="0"/>
              <a:t>); He (</a:t>
            </a:r>
            <a:r>
              <a:rPr lang="en-US" b="1" dirty="0">
                <a:solidFill>
                  <a:srgbClr val="FF0000"/>
                </a:solidFill>
              </a:rPr>
              <a:t>Jesus</a:t>
            </a:r>
            <a:r>
              <a:rPr lang="en-US" b="1" dirty="0"/>
              <a:t>) shall bruise you on the head,  and you (</a:t>
            </a:r>
            <a:r>
              <a:rPr lang="en-US" b="1" dirty="0">
                <a:solidFill>
                  <a:srgbClr val="FF0000"/>
                </a:solidFill>
              </a:rPr>
              <a:t>Satan</a:t>
            </a:r>
            <a:r>
              <a:rPr lang="en-US" b="1" dirty="0"/>
              <a:t>) shall bruise him (</a:t>
            </a:r>
            <a:r>
              <a:rPr lang="en-US" b="1" dirty="0">
                <a:solidFill>
                  <a:srgbClr val="FF0000"/>
                </a:solidFill>
              </a:rPr>
              <a:t>Jesus</a:t>
            </a:r>
            <a:r>
              <a:rPr lang="en-US" b="1" dirty="0"/>
              <a:t>) on the heel.” (</a:t>
            </a:r>
            <a:r>
              <a:rPr lang="en-US" b="1" dirty="0">
                <a:solidFill>
                  <a:srgbClr val="FF0000"/>
                </a:solidFill>
              </a:rPr>
              <a:t>When Jesus was crucified, that was the bruising of Jesus’ heel. When Jesus was raised from the dead, that was the crushing blow upon Satan’s head. Death had been overcome by the raising of Jesus from the dead. First born of the dead, Rev. 1:5</a:t>
            </a:r>
            <a:r>
              <a:rPr lang="en-US" b="1" dirty="0"/>
              <a:t>)(</a:t>
            </a:r>
            <a:r>
              <a:rPr lang="en-US" b="1" dirty="0">
                <a:solidFill>
                  <a:srgbClr val="FF0000"/>
                </a:solidFill>
              </a:rPr>
              <a:t>God said to Jesus in Ps. 2:7b NASB, “…today I have begotten You.”</a:t>
            </a:r>
            <a:r>
              <a:rPr lang="en-US" b="1" dirty="0"/>
              <a:t>)</a:t>
            </a:r>
          </a:p>
        </p:txBody>
      </p:sp>
      <p:sp>
        <p:nvSpPr>
          <p:cNvPr id="2" name="Slide Number Placeholder 1">
            <a:extLst>
              <a:ext uri="{FF2B5EF4-FFF2-40B4-BE49-F238E27FC236}">
                <a16:creationId xmlns:a16="http://schemas.microsoft.com/office/drawing/2014/main" id="{23A1C0AE-9681-D9FA-FE1D-A9870B60BD53}"/>
              </a:ext>
            </a:extLst>
          </p:cNvPr>
          <p:cNvSpPr>
            <a:spLocks noGrp="1"/>
          </p:cNvSpPr>
          <p:nvPr>
            <p:ph type="sldNum" sz="quarter" idx="12"/>
          </p:nvPr>
        </p:nvSpPr>
        <p:spPr/>
        <p:txBody>
          <a:bodyPr/>
          <a:lstStyle/>
          <a:p>
            <a:pPr>
              <a:defRPr/>
            </a:pPr>
            <a:fld id="{8C4A7FA7-41BD-4937-B0AC-2551BA4D2884}" type="slidenum">
              <a:rPr lang="en-US" smtClean="0"/>
              <a:pPr>
                <a:defRPr/>
              </a:pPr>
              <a:t>17</a:t>
            </a:fld>
            <a:endParaRPr lang="en-US"/>
          </a:p>
        </p:txBody>
      </p:sp>
    </p:spTree>
    <p:extLst>
      <p:ext uri="{BB962C8B-B14F-4D97-AF65-F5344CB8AC3E}">
        <p14:creationId xmlns:p14="http://schemas.microsoft.com/office/powerpoint/2010/main" val="828613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16E5D-AE2A-ABFF-0FF0-5D0F6A806B7A}"/>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4F6FB271-4664-6A49-708D-AFF7967B6EF4}"/>
              </a:ext>
            </a:extLst>
          </p:cNvPr>
          <p:cNvSpPr>
            <a:spLocks noGrp="1" noChangeArrowheads="1"/>
          </p:cNvSpPr>
          <p:nvPr>
            <p:ph type="title"/>
          </p:nvPr>
        </p:nvSpPr>
        <p:spPr>
          <a:xfrm>
            <a:off x="1549400" y="76200"/>
            <a:ext cx="8991600" cy="1066800"/>
          </a:xfrm>
        </p:spPr>
        <p:txBody>
          <a:bodyPr>
            <a:normAutofit fontScale="90000"/>
          </a:bodyPr>
          <a:lstStyle/>
          <a:p>
            <a:pPr algn="ctr" eaLnBrk="1" hangingPunct="1">
              <a:defRPr/>
            </a:pPr>
            <a:r>
              <a:rPr lang="en-US" b="1" dirty="0"/>
              <a:t>*God told Satan his (Satan’s doom) even if Satan and the Jews did not understand. </a:t>
            </a:r>
          </a:p>
        </p:txBody>
      </p:sp>
      <p:sp>
        <p:nvSpPr>
          <p:cNvPr id="3075" name="Rectangle 3">
            <a:extLst>
              <a:ext uri="{FF2B5EF4-FFF2-40B4-BE49-F238E27FC236}">
                <a16:creationId xmlns:a16="http://schemas.microsoft.com/office/drawing/2014/main" id="{98FBAB3F-10FD-C23B-7470-E375D1C97CCE}"/>
              </a:ext>
            </a:extLst>
          </p:cNvPr>
          <p:cNvSpPr>
            <a:spLocks noGrp="1" noChangeArrowheads="1"/>
          </p:cNvSpPr>
          <p:nvPr>
            <p:ph idx="1"/>
          </p:nvPr>
        </p:nvSpPr>
        <p:spPr>
          <a:xfrm>
            <a:off x="1600200" y="1295400"/>
            <a:ext cx="9144000" cy="5562600"/>
          </a:xfrm>
        </p:spPr>
        <p:txBody>
          <a:bodyPr>
            <a:normAutofit/>
          </a:bodyPr>
          <a:lstStyle/>
          <a:p>
            <a:r>
              <a:rPr lang="en-US" b="1" dirty="0"/>
              <a:t>Satan didn’t understand </a:t>
            </a:r>
            <a:r>
              <a:rPr lang="en-US" b="1" dirty="0">
                <a:solidFill>
                  <a:srgbClr val="FF0000"/>
                </a:solidFill>
              </a:rPr>
              <a:t>Gen. 3:15 </a:t>
            </a:r>
            <a:r>
              <a:rPr lang="en-US" b="1" dirty="0"/>
              <a:t>because…</a:t>
            </a:r>
          </a:p>
          <a:p>
            <a:r>
              <a:rPr lang="en-US" b="1" dirty="0"/>
              <a:t>In </a:t>
            </a:r>
            <a:r>
              <a:rPr lang="en-US" b="1" dirty="0">
                <a:solidFill>
                  <a:srgbClr val="FF0000"/>
                </a:solidFill>
              </a:rPr>
              <a:t>1 Cor. 2:6-8 </a:t>
            </a:r>
            <a:r>
              <a:rPr lang="en-US" b="1" dirty="0"/>
              <a:t>NASB, “</a:t>
            </a:r>
            <a:r>
              <a:rPr lang="en-US" b="1" dirty="0">
                <a:solidFill>
                  <a:srgbClr val="FF0000"/>
                </a:solidFill>
              </a:rPr>
              <a:t>6</a:t>
            </a:r>
            <a:r>
              <a:rPr lang="en-US" b="1" dirty="0"/>
              <a:t> Yet we do speak wisdom among those who are mature; a wisdom, however, not of this age nor of the rulers of this age, who are passing away; (</a:t>
            </a:r>
            <a:r>
              <a:rPr lang="en-US" b="1" dirty="0">
                <a:solidFill>
                  <a:srgbClr val="FF0000"/>
                </a:solidFill>
              </a:rPr>
              <a:t>probably the Jewish rulers</a:t>
            </a:r>
            <a:r>
              <a:rPr lang="en-US" b="1" dirty="0"/>
              <a:t>)  </a:t>
            </a:r>
            <a:r>
              <a:rPr lang="en-US" b="1" dirty="0">
                <a:solidFill>
                  <a:srgbClr val="FF0000"/>
                </a:solidFill>
              </a:rPr>
              <a:t>7</a:t>
            </a:r>
            <a:r>
              <a:rPr lang="en-US" b="1" dirty="0"/>
              <a:t> but we speak God’s wisdom in a mystery, the hidden </a:t>
            </a:r>
            <a:r>
              <a:rPr lang="en-US" b="1" i="1" dirty="0"/>
              <a:t>wisdom</a:t>
            </a:r>
            <a:r>
              <a:rPr lang="en-US" b="1" dirty="0"/>
              <a:t> which God predestined before the ages to our glory;  </a:t>
            </a:r>
            <a:r>
              <a:rPr lang="en-US" b="1" dirty="0">
                <a:solidFill>
                  <a:srgbClr val="FF0000"/>
                </a:solidFill>
              </a:rPr>
              <a:t>8</a:t>
            </a:r>
            <a:r>
              <a:rPr lang="en-US" b="1" dirty="0"/>
              <a:t> </a:t>
            </a:r>
            <a:r>
              <a:rPr lang="en-US" b="1" i="1" dirty="0"/>
              <a:t>the wisdom</a:t>
            </a:r>
            <a:r>
              <a:rPr lang="en-US" b="1" dirty="0"/>
              <a:t> which none of the rulers of this age has understood; for if they had understood it they would not have crucified the Lord of glory;” </a:t>
            </a:r>
          </a:p>
          <a:p>
            <a:pPr marL="0" indent="0">
              <a:buNone/>
            </a:pPr>
            <a:endParaRPr lang="en-US" b="1" dirty="0"/>
          </a:p>
        </p:txBody>
      </p:sp>
      <p:sp>
        <p:nvSpPr>
          <p:cNvPr id="2" name="Slide Number Placeholder 1">
            <a:extLst>
              <a:ext uri="{FF2B5EF4-FFF2-40B4-BE49-F238E27FC236}">
                <a16:creationId xmlns:a16="http://schemas.microsoft.com/office/drawing/2014/main" id="{84169C65-112C-08F1-C28A-81AEBA85B960}"/>
              </a:ext>
            </a:extLst>
          </p:cNvPr>
          <p:cNvSpPr>
            <a:spLocks noGrp="1"/>
          </p:cNvSpPr>
          <p:nvPr>
            <p:ph type="sldNum" sz="quarter" idx="12"/>
          </p:nvPr>
        </p:nvSpPr>
        <p:spPr/>
        <p:txBody>
          <a:bodyPr/>
          <a:lstStyle/>
          <a:p>
            <a:pPr>
              <a:defRPr/>
            </a:pPr>
            <a:fld id="{8C4A7FA7-41BD-4937-B0AC-2551BA4D2884}" type="slidenum">
              <a:rPr lang="en-US" smtClean="0"/>
              <a:pPr>
                <a:defRPr/>
              </a:pPr>
              <a:t>18</a:t>
            </a:fld>
            <a:endParaRPr lang="en-US"/>
          </a:p>
        </p:txBody>
      </p:sp>
    </p:spTree>
    <p:extLst>
      <p:ext uri="{BB962C8B-B14F-4D97-AF65-F5344CB8AC3E}">
        <p14:creationId xmlns:p14="http://schemas.microsoft.com/office/powerpoint/2010/main" val="1804259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BE551-2F8C-182B-6BAC-22F91AC51A6F}"/>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75D06ACF-7CEA-207C-A712-B07E95D528FD}"/>
              </a:ext>
            </a:extLst>
          </p:cNvPr>
          <p:cNvSpPr>
            <a:spLocks noGrp="1" noChangeArrowheads="1"/>
          </p:cNvSpPr>
          <p:nvPr>
            <p:ph type="title"/>
          </p:nvPr>
        </p:nvSpPr>
        <p:spPr>
          <a:xfrm>
            <a:off x="1549400" y="76200"/>
            <a:ext cx="8991600" cy="1066800"/>
          </a:xfrm>
        </p:spPr>
        <p:txBody>
          <a:bodyPr>
            <a:normAutofit/>
          </a:bodyPr>
          <a:lstStyle/>
          <a:p>
            <a:pPr algn="ctr" eaLnBrk="1" hangingPunct="1">
              <a:defRPr/>
            </a:pPr>
            <a:r>
              <a:rPr lang="en-US" b="1" dirty="0"/>
              <a:t>*God understands our thoughts.</a:t>
            </a:r>
          </a:p>
        </p:txBody>
      </p:sp>
      <p:sp>
        <p:nvSpPr>
          <p:cNvPr id="3075" name="Rectangle 3">
            <a:extLst>
              <a:ext uri="{FF2B5EF4-FFF2-40B4-BE49-F238E27FC236}">
                <a16:creationId xmlns:a16="http://schemas.microsoft.com/office/drawing/2014/main" id="{A7E2F75B-D5AB-B1B9-697E-AC0E916F7FDD}"/>
              </a:ext>
            </a:extLst>
          </p:cNvPr>
          <p:cNvSpPr>
            <a:spLocks noGrp="1" noChangeArrowheads="1"/>
          </p:cNvSpPr>
          <p:nvPr>
            <p:ph idx="1"/>
          </p:nvPr>
        </p:nvSpPr>
        <p:spPr>
          <a:xfrm>
            <a:off x="1600200" y="1295400"/>
            <a:ext cx="9144000" cy="5562600"/>
          </a:xfrm>
        </p:spPr>
        <p:txBody>
          <a:bodyPr>
            <a:normAutofit/>
          </a:bodyPr>
          <a:lstStyle/>
          <a:p>
            <a:r>
              <a:rPr lang="en-US" b="1" dirty="0"/>
              <a:t>In </a:t>
            </a:r>
            <a:r>
              <a:rPr lang="en-US" b="1" dirty="0">
                <a:solidFill>
                  <a:srgbClr val="FF0000"/>
                </a:solidFill>
              </a:rPr>
              <a:t>1 John 3:20 </a:t>
            </a:r>
            <a:r>
              <a:rPr lang="en-US" b="1" dirty="0"/>
              <a:t>NASB, God understands our thoughts afar off. “in whatever our heart condemns us; for God is greater than our heart and knows all things.”</a:t>
            </a:r>
          </a:p>
          <a:p>
            <a:r>
              <a:rPr lang="en-US" b="1" dirty="0"/>
              <a:t>The only way Satan can know what is upon our minds is when we act or speak.</a:t>
            </a:r>
          </a:p>
          <a:p>
            <a:r>
              <a:rPr lang="en-US" b="1" dirty="0"/>
              <a:t>Satan cannot read our minds. Only God can.</a:t>
            </a:r>
          </a:p>
          <a:p>
            <a:r>
              <a:rPr lang="en-US" b="1" dirty="0"/>
              <a:t>Satan sets a mouse trap with cheese. Satan uses the things of this world. Satan considers us as Satan considered Job. </a:t>
            </a:r>
          </a:p>
          <a:p>
            <a:pPr marL="0" indent="0">
              <a:buNone/>
            </a:pPr>
            <a:endParaRPr lang="en-US" b="1" dirty="0"/>
          </a:p>
        </p:txBody>
      </p:sp>
      <p:sp>
        <p:nvSpPr>
          <p:cNvPr id="2" name="Slide Number Placeholder 1">
            <a:extLst>
              <a:ext uri="{FF2B5EF4-FFF2-40B4-BE49-F238E27FC236}">
                <a16:creationId xmlns:a16="http://schemas.microsoft.com/office/drawing/2014/main" id="{07D0FC40-D6D9-8429-D5E8-D5C72D6F0BC7}"/>
              </a:ext>
            </a:extLst>
          </p:cNvPr>
          <p:cNvSpPr>
            <a:spLocks noGrp="1"/>
          </p:cNvSpPr>
          <p:nvPr>
            <p:ph type="sldNum" sz="quarter" idx="12"/>
          </p:nvPr>
        </p:nvSpPr>
        <p:spPr/>
        <p:txBody>
          <a:bodyPr/>
          <a:lstStyle/>
          <a:p>
            <a:pPr>
              <a:defRPr/>
            </a:pPr>
            <a:fld id="{8C4A7FA7-41BD-4937-B0AC-2551BA4D2884}" type="slidenum">
              <a:rPr lang="en-US" smtClean="0"/>
              <a:pPr>
                <a:defRPr/>
              </a:pPr>
              <a:t>19</a:t>
            </a:fld>
            <a:endParaRPr lang="en-US"/>
          </a:p>
        </p:txBody>
      </p:sp>
    </p:spTree>
    <p:extLst>
      <p:ext uri="{BB962C8B-B14F-4D97-AF65-F5344CB8AC3E}">
        <p14:creationId xmlns:p14="http://schemas.microsoft.com/office/powerpoint/2010/main" val="3761806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DCCA2-9BAB-8B6F-3AA6-0D2D04EA0306}"/>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A63D83BE-5AC9-64EF-2CB4-9B7C418671AB}"/>
              </a:ext>
            </a:extLst>
          </p:cNvPr>
          <p:cNvSpPr>
            <a:spLocks noGrp="1" noChangeArrowheads="1"/>
          </p:cNvSpPr>
          <p:nvPr>
            <p:ph type="title"/>
          </p:nvPr>
        </p:nvSpPr>
        <p:spPr>
          <a:xfrm>
            <a:off x="1549400" y="76200"/>
            <a:ext cx="8991600" cy="1066800"/>
          </a:xfrm>
        </p:spPr>
        <p:txBody>
          <a:bodyPr>
            <a:normAutofit/>
          </a:bodyPr>
          <a:lstStyle/>
          <a:p>
            <a:pPr algn="ctr" eaLnBrk="1" hangingPunct="1">
              <a:defRPr/>
            </a:pPr>
            <a:r>
              <a:rPr lang="en-US" b="1" dirty="0"/>
              <a:t>*Satan cannot destroy the church.</a:t>
            </a:r>
          </a:p>
        </p:txBody>
      </p:sp>
      <p:sp>
        <p:nvSpPr>
          <p:cNvPr id="3075" name="Rectangle 3">
            <a:extLst>
              <a:ext uri="{FF2B5EF4-FFF2-40B4-BE49-F238E27FC236}">
                <a16:creationId xmlns:a16="http://schemas.microsoft.com/office/drawing/2014/main" id="{27A737A0-83C6-E25C-9BA2-54D64274D841}"/>
              </a:ext>
            </a:extLst>
          </p:cNvPr>
          <p:cNvSpPr>
            <a:spLocks noGrp="1" noChangeArrowheads="1"/>
          </p:cNvSpPr>
          <p:nvPr>
            <p:ph idx="1"/>
          </p:nvPr>
        </p:nvSpPr>
        <p:spPr>
          <a:xfrm>
            <a:off x="1600200" y="1295400"/>
            <a:ext cx="9144000" cy="5562600"/>
          </a:xfrm>
        </p:spPr>
        <p:txBody>
          <a:bodyPr>
            <a:normAutofit/>
          </a:bodyPr>
          <a:lstStyle/>
          <a:p>
            <a:r>
              <a:rPr lang="en-US" b="1" dirty="0"/>
              <a:t>In </a:t>
            </a:r>
            <a:r>
              <a:rPr lang="en-US" b="1" dirty="0">
                <a:solidFill>
                  <a:srgbClr val="FF0000"/>
                </a:solidFill>
              </a:rPr>
              <a:t>Mt. 16:18 </a:t>
            </a:r>
            <a:r>
              <a:rPr lang="en-US" b="1" dirty="0"/>
              <a:t>NASB, “I also say to you that you are Peter, and upon this rock I will build My church; and the gates of Hades (</a:t>
            </a:r>
            <a:r>
              <a:rPr lang="en-US" b="1" dirty="0">
                <a:solidFill>
                  <a:srgbClr val="FF0000"/>
                </a:solidFill>
              </a:rPr>
              <a:t>death</a:t>
            </a:r>
            <a:r>
              <a:rPr lang="en-US" b="1" dirty="0"/>
              <a:t>) will not overpower it.”</a:t>
            </a:r>
          </a:p>
          <a:p>
            <a:r>
              <a:rPr lang="en-US" b="1" dirty="0"/>
              <a:t>In </a:t>
            </a:r>
            <a:r>
              <a:rPr lang="en-US" b="1" dirty="0">
                <a:solidFill>
                  <a:srgbClr val="FF0000"/>
                </a:solidFill>
              </a:rPr>
              <a:t>Eph. 1:3-4 </a:t>
            </a:r>
            <a:r>
              <a:rPr lang="en-US" b="1" dirty="0"/>
              <a:t>NASB, “</a:t>
            </a:r>
            <a:r>
              <a:rPr lang="en-US" b="1" dirty="0">
                <a:solidFill>
                  <a:srgbClr val="FF0000"/>
                </a:solidFill>
              </a:rPr>
              <a:t>3</a:t>
            </a:r>
            <a:r>
              <a:rPr lang="en-US" b="1" dirty="0"/>
              <a:t> Blessed </a:t>
            </a:r>
            <a:r>
              <a:rPr lang="en-US" b="1" i="1" dirty="0"/>
              <a:t>be</a:t>
            </a:r>
            <a:r>
              <a:rPr lang="en-US" b="1" dirty="0"/>
              <a:t> the God and Father of our Lord Jesus Christ, who has blessed us with every spiritual blessing in the heavenly </a:t>
            </a:r>
            <a:r>
              <a:rPr lang="en-US" b="1" i="1" dirty="0"/>
              <a:t>places</a:t>
            </a:r>
            <a:r>
              <a:rPr lang="en-US" b="1" dirty="0"/>
              <a:t> in Christ, </a:t>
            </a:r>
            <a:r>
              <a:rPr lang="en-US" b="1" dirty="0">
                <a:solidFill>
                  <a:srgbClr val="FF0000"/>
                </a:solidFill>
              </a:rPr>
              <a:t>4</a:t>
            </a:r>
            <a:r>
              <a:rPr lang="en-US" b="1" dirty="0"/>
              <a:t> just as He chose us in Him before the foundation of the world, that we would be holy and blameless before Him.”</a:t>
            </a:r>
          </a:p>
          <a:p>
            <a:pPr marL="0" indent="0">
              <a:buNone/>
            </a:pPr>
            <a:endParaRPr lang="en-US" dirty="0"/>
          </a:p>
        </p:txBody>
      </p:sp>
      <p:sp>
        <p:nvSpPr>
          <p:cNvPr id="2" name="Slide Number Placeholder 1">
            <a:extLst>
              <a:ext uri="{FF2B5EF4-FFF2-40B4-BE49-F238E27FC236}">
                <a16:creationId xmlns:a16="http://schemas.microsoft.com/office/drawing/2014/main" id="{A40CB79B-6BC6-60F9-B8C2-13625795404E}"/>
              </a:ext>
            </a:extLst>
          </p:cNvPr>
          <p:cNvSpPr>
            <a:spLocks noGrp="1"/>
          </p:cNvSpPr>
          <p:nvPr>
            <p:ph type="sldNum" sz="quarter" idx="12"/>
          </p:nvPr>
        </p:nvSpPr>
        <p:spPr/>
        <p:txBody>
          <a:bodyPr/>
          <a:lstStyle/>
          <a:p>
            <a:pPr>
              <a:defRPr/>
            </a:pPr>
            <a:fld id="{8C4A7FA7-41BD-4937-B0AC-2551BA4D2884}" type="slidenum">
              <a:rPr lang="en-US" smtClean="0"/>
              <a:pPr>
                <a:defRPr/>
              </a:pPr>
              <a:t>20</a:t>
            </a:fld>
            <a:endParaRPr lang="en-US"/>
          </a:p>
        </p:txBody>
      </p:sp>
    </p:spTree>
    <p:extLst>
      <p:ext uri="{BB962C8B-B14F-4D97-AF65-F5344CB8AC3E}">
        <p14:creationId xmlns:p14="http://schemas.microsoft.com/office/powerpoint/2010/main" val="2307376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8E505-9295-C029-13C9-477CD8ADF805}"/>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4F43E94C-FFE2-F3BA-ED28-ABA05E7B4730}"/>
              </a:ext>
            </a:extLst>
          </p:cNvPr>
          <p:cNvSpPr>
            <a:spLocks noGrp="1" noChangeArrowheads="1"/>
          </p:cNvSpPr>
          <p:nvPr>
            <p:ph type="title"/>
          </p:nvPr>
        </p:nvSpPr>
        <p:spPr>
          <a:xfrm>
            <a:off x="1549400" y="76200"/>
            <a:ext cx="8991600" cy="685800"/>
          </a:xfrm>
        </p:spPr>
        <p:txBody>
          <a:bodyPr>
            <a:normAutofit fontScale="90000"/>
          </a:bodyPr>
          <a:lstStyle/>
          <a:p>
            <a:pPr algn="ctr" eaLnBrk="1" hangingPunct="1">
              <a:defRPr/>
            </a:pPr>
            <a:r>
              <a:rPr lang="en-US" b="1" dirty="0"/>
              <a:t>*Satan cannot destroy God’s word.</a:t>
            </a:r>
          </a:p>
        </p:txBody>
      </p:sp>
      <p:sp>
        <p:nvSpPr>
          <p:cNvPr id="3075" name="Rectangle 3">
            <a:extLst>
              <a:ext uri="{FF2B5EF4-FFF2-40B4-BE49-F238E27FC236}">
                <a16:creationId xmlns:a16="http://schemas.microsoft.com/office/drawing/2014/main" id="{97DFF4F9-62BD-C8F8-50F9-8F5A58E2F168}"/>
              </a:ext>
            </a:extLst>
          </p:cNvPr>
          <p:cNvSpPr>
            <a:spLocks noGrp="1" noChangeArrowheads="1"/>
          </p:cNvSpPr>
          <p:nvPr>
            <p:ph idx="1"/>
          </p:nvPr>
        </p:nvSpPr>
        <p:spPr>
          <a:xfrm>
            <a:off x="1600200" y="762000"/>
            <a:ext cx="9144000" cy="6096000"/>
          </a:xfrm>
        </p:spPr>
        <p:txBody>
          <a:bodyPr>
            <a:normAutofit fontScale="92500"/>
          </a:bodyPr>
          <a:lstStyle/>
          <a:p>
            <a:r>
              <a:rPr lang="en-US" b="1" dirty="0"/>
              <a:t>In </a:t>
            </a:r>
            <a:r>
              <a:rPr lang="en-US" b="1" dirty="0">
                <a:solidFill>
                  <a:srgbClr val="FF0000"/>
                </a:solidFill>
              </a:rPr>
              <a:t>Rom. 1:16 </a:t>
            </a:r>
            <a:r>
              <a:rPr lang="en-US" b="1" dirty="0"/>
              <a:t>NASB, Paul said, “For I am not ashamed of the gospel, for it is the power of God for salvation to everyone who believes, to the Jew first and also to the Greek.”</a:t>
            </a:r>
          </a:p>
          <a:p>
            <a:r>
              <a:rPr lang="en-US" b="1" dirty="0"/>
              <a:t>In </a:t>
            </a:r>
            <a:r>
              <a:rPr lang="en-US" b="1" dirty="0">
                <a:solidFill>
                  <a:srgbClr val="FF0000"/>
                </a:solidFill>
              </a:rPr>
              <a:t>Ps. 119:89 </a:t>
            </a:r>
            <a:r>
              <a:rPr lang="en-US" b="1" dirty="0"/>
              <a:t>NASB, “Forever, O Lord,  Your word is settled in heaven.” </a:t>
            </a:r>
          </a:p>
          <a:p>
            <a:r>
              <a:rPr lang="en-US" b="1" dirty="0"/>
              <a:t>In </a:t>
            </a:r>
            <a:r>
              <a:rPr lang="en-US" b="1" dirty="0">
                <a:solidFill>
                  <a:srgbClr val="FF0000"/>
                </a:solidFill>
              </a:rPr>
              <a:t>Isa 40:8 </a:t>
            </a:r>
            <a:r>
              <a:rPr lang="en-US" b="1" dirty="0"/>
              <a:t>NASB, “The grass withers, the flower fades,  But the word of our God stands forever.” </a:t>
            </a:r>
          </a:p>
          <a:p>
            <a:r>
              <a:rPr lang="en-US" b="1" dirty="0"/>
              <a:t>In </a:t>
            </a:r>
            <a:r>
              <a:rPr lang="en-US" b="1" dirty="0">
                <a:solidFill>
                  <a:srgbClr val="FF0000"/>
                </a:solidFill>
              </a:rPr>
              <a:t>Mt. 24:35 </a:t>
            </a:r>
            <a:r>
              <a:rPr lang="en-US" b="1" dirty="0"/>
              <a:t>NASB, Jesus said, “Heaven and earth will pass away, but My words will not pass away.”</a:t>
            </a:r>
          </a:p>
          <a:p>
            <a:r>
              <a:rPr lang="en-US" b="1" dirty="0"/>
              <a:t>In </a:t>
            </a:r>
            <a:r>
              <a:rPr lang="en-US" b="1" dirty="0">
                <a:solidFill>
                  <a:srgbClr val="FF0000"/>
                </a:solidFill>
              </a:rPr>
              <a:t>Isa. 55:11 </a:t>
            </a:r>
            <a:r>
              <a:rPr lang="en-US" b="1" dirty="0"/>
              <a:t>NASB, “So will My word be which goes forth from My mouth;  It will not return to Me empty,  Without accomplishing what I desire,” </a:t>
            </a:r>
          </a:p>
          <a:p>
            <a:r>
              <a:rPr lang="en-US" b="1" dirty="0"/>
              <a:t>In </a:t>
            </a:r>
            <a:r>
              <a:rPr lang="en-US" b="1" dirty="0">
                <a:solidFill>
                  <a:srgbClr val="FF0000"/>
                </a:solidFill>
              </a:rPr>
              <a:t>John 12:48 </a:t>
            </a:r>
            <a:r>
              <a:rPr lang="en-US" b="1" dirty="0"/>
              <a:t>NASB, Jesus said, “He who rejects Me and does not receive My sayings, has one who judges him; the word I spoke is what will judge him at the last day.”</a:t>
            </a:r>
          </a:p>
        </p:txBody>
      </p:sp>
      <p:sp>
        <p:nvSpPr>
          <p:cNvPr id="2" name="Slide Number Placeholder 1">
            <a:extLst>
              <a:ext uri="{FF2B5EF4-FFF2-40B4-BE49-F238E27FC236}">
                <a16:creationId xmlns:a16="http://schemas.microsoft.com/office/drawing/2014/main" id="{47C55A64-2A7D-B6FF-58ED-63706CEA920A}"/>
              </a:ext>
            </a:extLst>
          </p:cNvPr>
          <p:cNvSpPr>
            <a:spLocks noGrp="1"/>
          </p:cNvSpPr>
          <p:nvPr>
            <p:ph type="sldNum" sz="quarter" idx="12"/>
          </p:nvPr>
        </p:nvSpPr>
        <p:spPr/>
        <p:txBody>
          <a:bodyPr/>
          <a:lstStyle/>
          <a:p>
            <a:pPr>
              <a:defRPr/>
            </a:pPr>
            <a:fld id="{8C4A7FA7-41BD-4937-B0AC-2551BA4D2884}" type="slidenum">
              <a:rPr lang="en-US" smtClean="0"/>
              <a:pPr>
                <a:defRPr/>
              </a:pPr>
              <a:t>21</a:t>
            </a:fld>
            <a:endParaRPr lang="en-US"/>
          </a:p>
        </p:txBody>
      </p:sp>
    </p:spTree>
    <p:extLst>
      <p:ext uri="{BB962C8B-B14F-4D97-AF65-F5344CB8AC3E}">
        <p14:creationId xmlns:p14="http://schemas.microsoft.com/office/powerpoint/2010/main" val="3914803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1DD25-773F-8D7E-B14E-4A63F1298FC2}"/>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776279E0-24ED-728B-47D4-C04CEFF0D94B}"/>
              </a:ext>
            </a:extLst>
          </p:cNvPr>
          <p:cNvSpPr>
            <a:spLocks noGrp="1" noChangeArrowheads="1"/>
          </p:cNvSpPr>
          <p:nvPr>
            <p:ph type="title"/>
          </p:nvPr>
        </p:nvSpPr>
        <p:spPr>
          <a:xfrm>
            <a:off x="1549400" y="76200"/>
            <a:ext cx="8991600" cy="1066800"/>
          </a:xfrm>
        </p:spPr>
        <p:txBody>
          <a:bodyPr>
            <a:normAutofit fontScale="90000"/>
          </a:bodyPr>
          <a:lstStyle/>
          <a:p>
            <a:pPr algn="ctr" eaLnBrk="1" hangingPunct="1">
              <a:defRPr/>
            </a:pPr>
            <a:r>
              <a:rPr lang="en-US" b="1" dirty="0"/>
              <a:t>*Satan cannot stop the second coming of Jesus.</a:t>
            </a:r>
          </a:p>
        </p:txBody>
      </p:sp>
      <p:sp>
        <p:nvSpPr>
          <p:cNvPr id="3075" name="Rectangle 3">
            <a:extLst>
              <a:ext uri="{FF2B5EF4-FFF2-40B4-BE49-F238E27FC236}">
                <a16:creationId xmlns:a16="http://schemas.microsoft.com/office/drawing/2014/main" id="{4FF5FF56-2FA9-C20D-3E72-CD31C293D9DF}"/>
              </a:ext>
            </a:extLst>
          </p:cNvPr>
          <p:cNvSpPr>
            <a:spLocks noGrp="1" noChangeArrowheads="1"/>
          </p:cNvSpPr>
          <p:nvPr>
            <p:ph idx="1"/>
          </p:nvPr>
        </p:nvSpPr>
        <p:spPr>
          <a:xfrm>
            <a:off x="1600200" y="1295400"/>
            <a:ext cx="9144000" cy="5562600"/>
          </a:xfrm>
        </p:spPr>
        <p:txBody>
          <a:bodyPr>
            <a:normAutofit/>
          </a:bodyPr>
          <a:lstStyle/>
          <a:p>
            <a:r>
              <a:rPr lang="en-US" b="1" dirty="0"/>
              <a:t>In </a:t>
            </a:r>
            <a:r>
              <a:rPr lang="en-US" b="1" dirty="0">
                <a:solidFill>
                  <a:srgbClr val="FF0000"/>
                </a:solidFill>
              </a:rPr>
              <a:t>1 Thess. 4:16-18 </a:t>
            </a:r>
            <a:r>
              <a:rPr lang="en-US" b="1" dirty="0"/>
              <a:t>NASB, “</a:t>
            </a:r>
            <a:r>
              <a:rPr lang="en-US" b="1" dirty="0">
                <a:solidFill>
                  <a:srgbClr val="FF0000"/>
                </a:solidFill>
              </a:rPr>
              <a:t>16</a:t>
            </a:r>
            <a:r>
              <a:rPr lang="en-US" b="1" dirty="0"/>
              <a:t> For the Lord Himself will descend from heaven with a shout, with the voice of </a:t>
            </a:r>
            <a:r>
              <a:rPr lang="en-US" b="1" i="1" dirty="0"/>
              <a:t>the</a:t>
            </a:r>
            <a:r>
              <a:rPr lang="en-US" b="1" dirty="0"/>
              <a:t> archangel and with the trumpet of God, and the dead in Christ will rise first.  </a:t>
            </a:r>
            <a:r>
              <a:rPr lang="en-US" b="1" dirty="0">
                <a:solidFill>
                  <a:srgbClr val="FF0000"/>
                </a:solidFill>
              </a:rPr>
              <a:t>17</a:t>
            </a:r>
            <a:r>
              <a:rPr lang="en-US" b="1" dirty="0"/>
              <a:t> Then we who are alive and remain will be caught up together with them in the clouds to meet the Lord in the air, and so we shall always be with the Lord.  </a:t>
            </a:r>
            <a:r>
              <a:rPr lang="en-US" b="1" dirty="0">
                <a:solidFill>
                  <a:srgbClr val="FF0000"/>
                </a:solidFill>
              </a:rPr>
              <a:t>18</a:t>
            </a:r>
            <a:r>
              <a:rPr lang="en-US" b="1" dirty="0"/>
              <a:t> Therefore comfort one another with these words.” </a:t>
            </a:r>
          </a:p>
          <a:p>
            <a:pPr marL="0" indent="0">
              <a:buNone/>
            </a:pPr>
            <a:endParaRPr lang="en-US" b="1" dirty="0"/>
          </a:p>
          <a:p>
            <a:pPr marL="0" indent="0">
              <a:buNone/>
            </a:pPr>
            <a:endParaRPr lang="en-US" b="1" dirty="0"/>
          </a:p>
        </p:txBody>
      </p:sp>
      <p:sp>
        <p:nvSpPr>
          <p:cNvPr id="2" name="Slide Number Placeholder 1">
            <a:extLst>
              <a:ext uri="{FF2B5EF4-FFF2-40B4-BE49-F238E27FC236}">
                <a16:creationId xmlns:a16="http://schemas.microsoft.com/office/drawing/2014/main" id="{1194F6AA-811D-C608-2208-532499E9781B}"/>
              </a:ext>
            </a:extLst>
          </p:cNvPr>
          <p:cNvSpPr>
            <a:spLocks noGrp="1"/>
          </p:cNvSpPr>
          <p:nvPr>
            <p:ph type="sldNum" sz="quarter" idx="12"/>
          </p:nvPr>
        </p:nvSpPr>
        <p:spPr/>
        <p:txBody>
          <a:bodyPr/>
          <a:lstStyle/>
          <a:p>
            <a:pPr>
              <a:defRPr/>
            </a:pPr>
            <a:fld id="{8C4A7FA7-41BD-4937-B0AC-2551BA4D2884}" type="slidenum">
              <a:rPr lang="en-US" smtClean="0"/>
              <a:pPr>
                <a:defRPr/>
              </a:pPr>
              <a:t>22</a:t>
            </a:fld>
            <a:endParaRPr lang="en-US"/>
          </a:p>
        </p:txBody>
      </p:sp>
    </p:spTree>
    <p:extLst>
      <p:ext uri="{BB962C8B-B14F-4D97-AF65-F5344CB8AC3E}">
        <p14:creationId xmlns:p14="http://schemas.microsoft.com/office/powerpoint/2010/main" val="2638540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3B404-5F4C-1F59-33FE-EEFAE7734AB3}"/>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A6B1E550-0A5A-D43D-0AD5-E7E0513D2242}"/>
              </a:ext>
            </a:extLst>
          </p:cNvPr>
          <p:cNvSpPr>
            <a:spLocks noGrp="1" noChangeArrowheads="1"/>
          </p:cNvSpPr>
          <p:nvPr>
            <p:ph type="title"/>
          </p:nvPr>
        </p:nvSpPr>
        <p:spPr>
          <a:xfrm>
            <a:off x="1549400" y="76200"/>
            <a:ext cx="8991600" cy="1066800"/>
          </a:xfrm>
        </p:spPr>
        <p:txBody>
          <a:bodyPr>
            <a:normAutofit/>
          </a:bodyPr>
          <a:lstStyle/>
          <a:p>
            <a:pPr algn="ctr" eaLnBrk="1" hangingPunct="1">
              <a:defRPr/>
            </a:pPr>
            <a:r>
              <a:rPr lang="en-US" b="1" dirty="0"/>
              <a:t>*Satan cannot stop the Judgement Day.</a:t>
            </a:r>
          </a:p>
        </p:txBody>
      </p:sp>
      <p:sp>
        <p:nvSpPr>
          <p:cNvPr id="3075" name="Rectangle 3">
            <a:extLst>
              <a:ext uri="{FF2B5EF4-FFF2-40B4-BE49-F238E27FC236}">
                <a16:creationId xmlns:a16="http://schemas.microsoft.com/office/drawing/2014/main" id="{CCB55D22-8E85-1F4B-372F-94B7ADFD4DFC}"/>
              </a:ext>
            </a:extLst>
          </p:cNvPr>
          <p:cNvSpPr>
            <a:spLocks noGrp="1" noChangeArrowheads="1"/>
          </p:cNvSpPr>
          <p:nvPr>
            <p:ph idx="1"/>
          </p:nvPr>
        </p:nvSpPr>
        <p:spPr>
          <a:xfrm>
            <a:off x="1600200" y="1295400"/>
            <a:ext cx="9144000" cy="5562600"/>
          </a:xfrm>
        </p:spPr>
        <p:txBody>
          <a:bodyPr>
            <a:normAutofit lnSpcReduction="10000"/>
          </a:bodyPr>
          <a:lstStyle/>
          <a:p>
            <a:r>
              <a:rPr lang="en-US" b="1" dirty="0"/>
              <a:t>The Judgment Day will be the last day.</a:t>
            </a:r>
          </a:p>
          <a:p>
            <a:r>
              <a:rPr lang="en-US" b="1" dirty="0"/>
              <a:t>In </a:t>
            </a:r>
            <a:r>
              <a:rPr lang="en-US" b="1" dirty="0">
                <a:solidFill>
                  <a:srgbClr val="FF0000"/>
                </a:solidFill>
              </a:rPr>
              <a:t>Jn. 12:48 </a:t>
            </a:r>
            <a:r>
              <a:rPr lang="en-US" b="1" dirty="0"/>
              <a:t>NASB, “He who rejects Me and does not receive My sayings, has one who judges him; the word I spoke is what will judge him at the last day.”</a:t>
            </a:r>
          </a:p>
          <a:p>
            <a:r>
              <a:rPr lang="en-US" b="1" dirty="0"/>
              <a:t>In </a:t>
            </a:r>
            <a:r>
              <a:rPr lang="en-US" b="1" dirty="0">
                <a:solidFill>
                  <a:srgbClr val="FF0000"/>
                </a:solidFill>
              </a:rPr>
              <a:t>2 Pet. 3:10-12 </a:t>
            </a:r>
            <a:r>
              <a:rPr lang="en-US" b="1" dirty="0"/>
              <a:t>NASB, “</a:t>
            </a:r>
            <a:r>
              <a:rPr lang="en-US" b="1" dirty="0">
                <a:solidFill>
                  <a:srgbClr val="FF0000"/>
                </a:solidFill>
              </a:rPr>
              <a:t>10</a:t>
            </a:r>
            <a:r>
              <a:rPr lang="en-US" b="1" dirty="0"/>
              <a:t> But the day of the Lord will come like a thief, in which the heavens will pass away with a roar and the elements will be destroyed with intense heat, and the earth and its works will be burned up.  </a:t>
            </a:r>
            <a:r>
              <a:rPr lang="en-US" b="1" dirty="0">
                <a:solidFill>
                  <a:srgbClr val="FF0000"/>
                </a:solidFill>
              </a:rPr>
              <a:t>11</a:t>
            </a:r>
            <a:r>
              <a:rPr lang="en-US" b="1" dirty="0"/>
              <a:t> Since all these things are to be destroyed in this way, what sort of people ought you to be in holy conduct and godliness,  </a:t>
            </a:r>
            <a:r>
              <a:rPr lang="en-US" b="1" dirty="0">
                <a:solidFill>
                  <a:srgbClr val="FF0000"/>
                </a:solidFill>
              </a:rPr>
              <a:t>12</a:t>
            </a:r>
            <a:r>
              <a:rPr lang="en-US" b="1" dirty="0"/>
              <a:t> looking for and hastening the coming of the day of God, because of which the heavens will be destroyed by burning, and the elements will melt with intense heat!” </a:t>
            </a:r>
          </a:p>
          <a:p>
            <a:pPr marL="0" indent="0">
              <a:buNone/>
            </a:pPr>
            <a:endParaRPr lang="en-US" b="1" dirty="0"/>
          </a:p>
        </p:txBody>
      </p:sp>
      <p:sp>
        <p:nvSpPr>
          <p:cNvPr id="2" name="Slide Number Placeholder 1">
            <a:extLst>
              <a:ext uri="{FF2B5EF4-FFF2-40B4-BE49-F238E27FC236}">
                <a16:creationId xmlns:a16="http://schemas.microsoft.com/office/drawing/2014/main" id="{F4C7C3AE-CFC1-F6CE-B3C2-A26328366125}"/>
              </a:ext>
            </a:extLst>
          </p:cNvPr>
          <p:cNvSpPr>
            <a:spLocks noGrp="1"/>
          </p:cNvSpPr>
          <p:nvPr>
            <p:ph type="sldNum" sz="quarter" idx="12"/>
          </p:nvPr>
        </p:nvSpPr>
        <p:spPr/>
        <p:txBody>
          <a:bodyPr/>
          <a:lstStyle/>
          <a:p>
            <a:pPr>
              <a:defRPr/>
            </a:pPr>
            <a:fld id="{8C4A7FA7-41BD-4937-B0AC-2551BA4D2884}" type="slidenum">
              <a:rPr lang="en-US" smtClean="0"/>
              <a:pPr>
                <a:defRPr/>
              </a:pPr>
              <a:t>23</a:t>
            </a:fld>
            <a:endParaRPr lang="en-US"/>
          </a:p>
        </p:txBody>
      </p:sp>
    </p:spTree>
    <p:extLst>
      <p:ext uri="{BB962C8B-B14F-4D97-AF65-F5344CB8AC3E}">
        <p14:creationId xmlns:p14="http://schemas.microsoft.com/office/powerpoint/2010/main" val="3739561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8AFC4-DF08-C8E1-F673-CEA4662B25E5}"/>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1330E2A4-97FB-2B44-47A4-FCAEFADE2AB2}"/>
              </a:ext>
            </a:extLst>
          </p:cNvPr>
          <p:cNvSpPr>
            <a:spLocks noGrp="1" noChangeArrowheads="1"/>
          </p:cNvSpPr>
          <p:nvPr>
            <p:ph type="title"/>
          </p:nvPr>
        </p:nvSpPr>
        <p:spPr>
          <a:xfrm>
            <a:off x="1549400" y="76200"/>
            <a:ext cx="8991600" cy="1066800"/>
          </a:xfrm>
        </p:spPr>
        <p:txBody>
          <a:bodyPr>
            <a:normAutofit/>
          </a:bodyPr>
          <a:lstStyle/>
          <a:p>
            <a:pPr algn="ctr" eaLnBrk="1" hangingPunct="1">
              <a:defRPr/>
            </a:pPr>
            <a:r>
              <a:rPr lang="en-US" b="1" dirty="0"/>
              <a:t>Conclusion</a:t>
            </a:r>
          </a:p>
        </p:txBody>
      </p:sp>
      <p:sp>
        <p:nvSpPr>
          <p:cNvPr id="3075" name="Rectangle 3">
            <a:extLst>
              <a:ext uri="{FF2B5EF4-FFF2-40B4-BE49-F238E27FC236}">
                <a16:creationId xmlns:a16="http://schemas.microsoft.com/office/drawing/2014/main" id="{FA8DB1E9-0509-2168-B8CB-35E09036BC8B}"/>
              </a:ext>
            </a:extLst>
          </p:cNvPr>
          <p:cNvSpPr>
            <a:spLocks noGrp="1" noChangeArrowheads="1"/>
          </p:cNvSpPr>
          <p:nvPr>
            <p:ph idx="1"/>
          </p:nvPr>
        </p:nvSpPr>
        <p:spPr>
          <a:xfrm>
            <a:off x="1600200" y="1295400"/>
            <a:ext cx="9144000" cy="5562600"/>
          </a:xfrm>
        </p:spPr>
        <p:txBody>
          <a:bodyPr>
            <a:normAutofit/>
          </a:bodyPr>
          <a:lstStyle/>
          <a:p>
            <a:r>
              <a:rPr lang="en-US" b="1" dirty="0"/>
              <a:t>Satan is powerful but Satan is not as powerful as God.</a:t>
            </a:r>
          </a:p>
          <a:p>
            <a:r>
              <a:rPr lang="en-US" b="1" dirty="0"/>
              <a:t>God will never allow Satan to tempt beyond what we can resist.</a:t>
            </a:r>
          </a:p>
          <a:p>
            <a:pPr marL="0" indent="0">
              <a:buNone/>
            </a:pPr>
            <a:endParaRPr lang="en-US" b="1" dirty="0"/>
          </a:p>
        </p:txBody>
      </p:sp>
      <p:sp>
        <p:nvSpPr>
          <p:cNvPr id="2" name="Slide Number Placeholder 1">
            <a:extLst>
              <a:ext uri="{FF2B5EF4-FFF2-40B4-BE49-F238E27FC236}">
                <a16:creationId xmlns:a16="http://schemas.microsoft.com/office/drawing/2014/main" id="{5E2509E5-3186-AB8B-8E78-B1EA1318AB0D}"/>
              </a:ext>
            </a:extLst>
          </p:cNvPr>
          <p:cNvSpPr>
            <a:spLocks noGrp="1"/>
          </p:cNvSpPr>
          <p:nvPr>
            <p:ph type="sldNum" sz="quarter" idx="12"/>
          </p:nvPr>
        </p:nvSpPr>
        <p:spPr/>
        <p:txBody>
          <a:bodyPr/>
          <a:lstStyle/>
          <a:p>
            <a:pPr>
              <a:defRPr/>
            </a:pPr>
            <a:fld id="{8C4A7FA7-41BD-4937-B0AC-2551BA4D2884}" type="slidenum">
              <a:rPr lang="en-US" smtClean="0"/>
              <a:pPr>
                <a:defRPr/>
              </a:pPr>
              <a:t>24</a:t>
            </a:fld>
            <a:endParaRPr lang="en-US"/>
          </a:p>
        </p:txBody>
      </p:sp>
    </p:spTree>
    <p:extLst>
      <p:ext uri="{BB962C8B-B14F-4D97-AF65-F5344CB8AC3E}">
        <p14:creationId xmlns:p14="http://schemas.microsoft.com/office/powerpoint/2010/main" val="328793910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624</TotalTime>
  <Words>3348</Words>
  <Application>Microsoft Office PowerPoint</Application>
  <PresentationFormat>Widescreen</PresentationFormat>
  <Paragraphs>122</Paragraphs>
  <Slides>24</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Calibri</vt:lpstr>
      <vt:lpstr>Calibri Light</vt:lpstr>
      <vt:lpstr>Office 2013 - 2022 Theme</vt:lpstr>
      <vt:lpstr>What Satan cannot do!</vt:lpstr>
      <vt:lpstr>*Satan is not Omnipresent!</vt:lpstr>
      <vt:lpstr>Satan is not Omnipresent!</vt:lpstr>
      <vt:lpstr>Satan is not Omnipresent!</vt:lpstr>
      <vt:lpstr>*Satan is not Omniscient!</vt:lpstr>
      <vt:lpstr>*Satan is not Omnipotent!</vt:lpstr>
      <vt:lpstr>*Satan is not Omnipotent!</vt:lpstr>
      <vt:lpstr>Let’s notice how Jesus resisted Satan.</vt:lpstr>
      <vt:lpstr>Let’s notice how Jesus resisted Satan.</vt:lpstr>
      <vt:lpstr>Let’s notice how Jesus resisted Satan.</vt:lpstr>
      <vt:lpstr>*Satan is not Omniscient!</vt:lpstr>
      <vt:lpstr>*Satan is not Omnipotent</vt:lpstr>
      <vt:lpstr>Satan is not Omnipotent</vt:lpstr>
      <vt:lpstr>*God allows TRIALS but God never tempts man.</vt:lpstr>
      <vt:lpstr>God allows TRIALS but God never tempts man.</vt:lpstr>
      <vt:lpstr>God allows TRIALS but God never tempts man.</vt:lpstr>
      <vt:lpstr>*God told Satan his (Satan’s doom) even if Satan did not understand. </vt:lpstr>
      <vt:lpstr>*God told Satan his (Satan’s doom) even if Satan and the Jews did not understand. </vt:lpstr>
      <vt:lpstr>*God understands our thoughts.</vt:lpstr>
      <vt:lpstr>*Satan cannot destroy the church.</vt:lpstr>
      <vt:lpstr>*Satan cannot destroy God’s word.</vt:lpstr>
      <vt:lpstr>*Satan cannot stop the second coming of Jesus.</vt:lpstr>
      <vt:lpstr>*Satan cannot stop the Judgement Day.</vt:lpstr>
      <vt:lpstr>Conclusion</vt:lpstr>
    </vt:vector>
  </TitlesOfParts>
  <Company>None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the Devil cannot do!</dc:title>
  <dc:creator>Alton</dc:creator>
  <cp:lastModifiedBy>Bryan Dockens</cp:lastModifiedBy>
  <cp:revision>139</cp:revision>
  <cp:lastPrinted>2026-01-06T22:04:02Z</cp:lastPrinted>
  <dcterms:created xsi:type="dcterms:W3CDTF">2004-12-04T14:51:31Z</dcterms:created>
  <dcterms:modified xsi:type="dcterms:W3CDTF">2026-10-07T19:14:40Z</dcterms:modified>
</cp:coreProperties>
</file>