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9"/>
  </p:notesMasterIdLst>
  <p:sldIdLst>
    <p:sldId id="14884" r:id="rId2"/>
    <p:sldId id="15076" r:id="rId3"/>
    <p:sldId id="15077" r:id="rId4"/>
    <p:sldId id="15078" r:id="rId5"/>
    <p:sldId id="15079" r:id="rId6"/>
    <p:sldId id="15080" r:id="rId7"/>
    <p:sldId id="1508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8E9"/>
    <a:srgbClr val="E8D4AD"/>
    <a:srgbClr val="FFE2A0"/>
    <a:srgbClr val="24170E"/>
    <a:srgbClr val="4D472F"/>
    <a:srgbClr val="F2E4C4"/>
    <a:srgbClr val="3E3826"/>
    <a:srgbClr val="E8C77F"/>
    <a:srgbClr val="8A4F18"/>
    <a:srgbClr val="6964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318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4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BB64F4-E7D7-46D3-90A7-FEEC4034C0D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E70CE-8525-4B1D-B070-76B9766C0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332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D04A-6EF7-4665-B131-E359AC6C5C6A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E0A6-1D75-4B7B-8C39-611D36EF23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818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D04A-6EF7-4665-B131-E359AC6C5C6A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9/26/2026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E0A6-1D75-4B7B-8C39-611D36EF233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318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0D04A-6EF7-4665-B131-E359AC6C5C6A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8E0A6-1D75-4B7B-8C39-611D36EF23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46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14" r:id="rId2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64D00-B4DE-6044-2E14-1B6E36AA5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C07C9A-25DC-E176-0C48-B1CE1605D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0B857C-2ABF-BC13-8B4F-6884DA39933D}"/>
              </a:ext>
            </a:extLst>
          </p:cNvPr>
          <p:cNvSpPr txBox="1"/>
          <p:nvPr/>
        </p:nvSpPr>
        <p:spPr>
          <a:xfrm>
            <a:off x="4718114" y="4232585"/>
            <a:ext cx="74738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Angsana New" panose="02020603050405020304" pitchFamily="18" charset="-34"/>
              </a:rPr>
              <a:t>Luke 12:6-7</a:t>
            </a:r>
          </a:p>
        </p:txBody>
      </p:sp>
    </p:spTree>
    <p:extLst>
      <p:ext uri="{BB962C8B-B14F-4D97-AF65-F5344CB8AC3E}">
        <p14:creationId xmlns:p14="http://schemas.microsoft.com/office/powerpoint/2010/main" val="2680756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09310-EBF0-0D62-E22B-72CD0C609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493479-27E5-F9AB-FD2A-0FB2059C4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E8898C-5E9D-0973-EBA5-4BB858BEC47B}"/>
              </a:ext>
            </a:extLst>
          </p:cNvPr>
          <p:cNvSpPr txBox="1"/>
          <p:nvPr/>
        </p:nvSpPr>
        <p:spPr>
          <a:xfrm>
            <a:off x="4743450" y="1743075"/>
            <a:ext cx="744855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indent="-1028700">
              <a:buFont typeface="+mj-lt"/>
              <a:buAutoNum type="romanUcPeriod"/>
            </a:pPr>
            <a:endParaRPr lang="en-US" sz="3000" b="1" cap="small" dirty="0">
              <a:solidFill>
                <a:srgbClr val="FFE2A0"/>
              </a:solidFill>
              <a:effectLst>
                <a:glow rad="127000">
                  <a:srgbClr val="24170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marL="1028700" indent="-1028700">
              <a:buFont typeface="+mj-lt"/>
              <a:buAutoNum type="romanUcPeriod"/>
            </a:pPr>
            <a:r>
              <a:rPr lang="en-US" sz="5000" b="1" cap="small" dirty="0">
                <a:solidFill>
                  <a:srgbClr val="FFE2A0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God Made You in His Own Image</a:t>
            </a:r>
          </a:p>
          <a:p>
            <a:pPr marL="1828800" indent="-914400">
              <a:buFont typeface="+mj-lt"/>
              <a:buAutoNum type="alphaUcPeriod"/>
            </a:pPr>
            <a:r>
              <a:rPr lang="en-US" sz="4000" b="1" dirty="0"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Genesis 5:1-2</a:t>
            </a:r>
          </a:p>
          <a:p>
            <a:pPr marL="1828800" indent="-914400">
              <a:buFont typeface="+mj-lt"/>
              <a:buAutoNum type="alphaUcPeriod"/>
            </a:pPr>
            <a:r>
              <a:rPr lang="en-US" sz="4000" b="1" dirty="0"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Psalm 8:3-6</a:t>
            </a:r>
          </a:p>
          <a:p>
            <a:pPr marL="1828800" indent="-914400">
              <a:buFont typeface="+mj-lt"/>
              <a:buAutoNum type="alphaUcPeriod"/>
            </a:pPr>
            <a:r>
              <a:rPr lang="en-US" sz="4000" b="1" dirty="0"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Psalm 139:13-14</a:t>
            </a:r>
          </a:p>
        </p:txBody>
      </p:sp>
    </p:spTree>
    <p:extLst>
      <p:ext uri="{BB962C8B-B14F-4D97-AF65-F5344CB8AC3E}">
        <p14:creationId xmlns:p14="http://schemas.microsoft.com/office/powerpoint/2010/main" val="3701655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8167E-AA30-C13C-A8BC-20F7E3EC4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ADDAC2-4B9C-4C0E-CB6B-09CE4BE27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15461B-3650-D162-9CD7-0A7C22218A07}"/>
              </a:ext>
            </a:extLst>
          </p:cNvPr>
          <p:cNvSpPr txBox="1"/>
          <p:nvPr/>
        </p:nvSpPr>
        <p:spPr>
          <a:xfrm>
            <a:off x="4743450" y="1743075"/>
            <a:ext cx="744855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marR="0" lvl="0" indent="-1028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3000" b="1" i="0" u="none" strike="noStrike" kern="1200" cap="small" spc="0" normalizeH="0" baseline="0" noProof="0" dirty="0">
              <a:ln>
                <a:noFill/>
              </a:ln>
              <a:solidFill>
                <a:srgbClr val="FFE2A0"/>
              </a:solidFill>
              <a:effectLst>
                <a:glow rad="127000">
                  <a:srgbClr val="24170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1028700" marR="0" lvl="0" indent="-1028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5000" b="1" i="0" u="none" strike="noStrike" kern="1200" cap="small" spc="0" normalizeH="0" baseline="0" noProof="0" dirty="0">
                <a:ln>
                  <a:noFill/>
                </a:ln>
                <a:solidFill>
                  <a:srgbClr val="FFE2A0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God Fills Your Needs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Acts 14:17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4000" b="1" dirty="0"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Matthew 6:25-34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James 1:17</a:t>
            </a:r>
          </a:p>
        </p:txBody>
      </p:sp>
    </p:spTree>
    <p:extLst>
      <p:ext uri="{BB962C8B-B14F-4D97-AF65-F5344CB8AC3E}">
        <p14:creationId xmlns:p14="http://schemas.microsoft.com/office/powerpoint/2010/main" val="60719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410C7-EF03-A242-D1EE-3ACE7AD26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C7B014-1694-ED4C-F6D0-CDF41BAA9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ED799E-D238-DB17-4783-902F8A84DCA7}"/>
              </a:ext>
            </a:extLst>
          </p:cNvPr>
          <p:cNvSpPr txBox="1"/>
          <p:nvPr/>
        </p:nvSpPr>
        <p:spPr>
          <a:xfrm>
            <a:off x="4743450" y="1743075"/>
            <a:ext cx="744855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marR="0" lvl="0" indent="-1028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3000" b="1" i="0" u="none" strike="noStrike" kern="1200" cap="small" spc="0" normalizeH="0" baseline="0" noProof="0" dirty="0">
              <a:ln>
                <a:noFill/>
              </a:ln>
              <a:solidFill>
                <a:srgbClr val="FFE2A0"/>
              </a:solidFill>
              <a:effectLst>
                <a:glow rad="127000">
                  <a:srgbClr val="24170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1028700" marR="0" lvl="0" indent="-1028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5000" b="1" i="0" u="none" strike="noStrike" kern="1200" cap="small" spc="0" normalizeH="0" baseline="0" noProof="0" dirty="0">
                <a:ln>
                  <a:noFill/>
                </a:ln>
                <a:solidFill>
                  <a:srgbClr val="FFE2A0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God Gave His Own Son for You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John 3:16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4000" b="1" dirty="0"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Romans 5:6-8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Romans 8:31-32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4000" b="1" dirty="0"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1</a:t>
            </a:r>
            <a:r>
              <a:rPr lang="en-US" sz="4000" b="1" baseline="30000" dirty="0"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st</a:t>
            </a:r>
            <a:r>
              <a:rPr lang="en-US" sz="4000" b="1" dirty="0"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John 4:8-10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8E9"/>
              </a:solidFill>
              <a:effectLst>
                <a:glow rad="127000">
                  <a:srgbClr val="24170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24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1044B-F9E2-C6C3-D335-A03599A58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37EF1C-5799-9D7A-AAA0-3963026D1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31CD27-305A-771C-3E31-50264ACEEBD6}"/>
              </a:ext>
            </a:extLst>
          </p:cNvPr>
          <p:cNvSpPr txBox="1"/>
          <p:nvPr/>
        </p:nvSpPr>
        <p:spPr>
          <a:xfrm>
            <a:off x="4743450" y="1743075"/>
            <a:ext cx="744855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marR="0" lvl="0" indent="-1028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3000" b="1" i="0" u="none" strike="noStrike" kern="1200" cap="small" spc="0" normalizeH="0" baseline="0" noProof="0" dirty="0">
              <a:ln>
                <a:noFill/>
              </a:ln>
              <a:solidFill>
                <a:srgbClr val="FFE2A0"/>
              </a:solidFill>
              <a:effectLst>
                <a:glow rad="127000">
                  <a:srgbClr val="24170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1028700" marR="0" lvl="0" indent="-1028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5000" b="1" i="0" u="none" strike="noStrike" kern="1200" cap="small" spc="0" normalizeH="0" baseline="0" noProof="0" dirty="0">
                <a:ln>
                  <a:noFill/>
                </a:ln>
                <a:solidFill>
                  <a:srgbClr val="FFE2A0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God Wants to Listen to Your Prayers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1</a:t>
            </a:r>
            <a:r>
              <a:rPr kumimoji="0" lang="en-US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Peter 5:6-7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4000" b="1" dirty="0"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Philippians 4:6-7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Hebrews 4:15-16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4000" b="1" dirty="0"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Psalm 62:8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8E9"/>
              </a:solidFill>
              <a:effectLst>
                <a:glow rad="127000">
                  <a:srgbClr val="24170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25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B4C24-F3B8-CC78-D301-5A0CD4882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B72257-AC8D-1DDE-0703-EAD5193A1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40BDDD-1130-9331-9C16-8A963CB0DB1D}"/>
              </a:ext>
            </a:extLst>
          </p:cNvPr>
          <p:cNvSpPr txBox="1"/>
          <p:nvPr/>
        </p:nvSpPr>
        <p:spPr>
          <a:xfrm>
            <a:off x="4743450" y="1743075"/>
            <a:ext cx="744855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marR="0" lvl="0" indent="-1028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3000" b="1" i="0" u="none" strike="noStrike" kern="1200" cap="small" spc="0" normalizeH="0" baseline="0" noProof="0" dirty="0">
              <a:ln>
                <a:noFill/>
              </a:ln>
              <a:solidFill>
                <a:srgbClr val="FFE2A0"/>
              </a:solidFill>
              <a:effectLst>
                <a:glow rad="127000">
                  <a:srgbClr val="24170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1028700" marR="0" lvl="0" indent="-1028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5000" b="1" i="0" u="none" strike="noStrike" kern="1200" cap="small" spc="0" normalizeH="0" baseline="0" noProof="0" dirty="0">
                <a:ln>
                  <a:noFill/>
                </a:ln>
                <a:solidFill>
                  <a:srgbClr val="FFE2A0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God Trusts You with Temptations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1</a:t>
            </a:r>
            <a:r>
              <a:rPr kumimoji="0" lang="en-US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Corinthians 10:13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4000" b="1" dirty="0"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Luke 22:31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Job 1:8</a:t>
            </a:r>
          </a:p>
        </p:txBody>
      </p:sp>
    </p:spTree>
    <p:extLst>
      <p:ext uri="{BB962C8B-B14F-4D97-AF65-F5344CB8AC3E}">
        <p14:creationId xmlns:p14="http://schemas.microsoft.com/office/powerpoint/2010/main" val="84846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9F1C0-6D49-EFE2-3780-E66B2C59B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2A6FA7-9168-20F8-9BB1-3BC04BE08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25FEA0-4E04-F87D-92DB-F09331FD015B}"/>
              </a:ext>
            </a:extLst>
          </p:cNvPr>
          <p:cNvSpPr txBox="1"/>
          <p:nvPr/>
        </p:nvSpPr>
        <p:spPr>
          <a:xfrm>
            <a:off x="4743450" y="1743075"/>
            <a:ext cx="744855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marR="0" lvl="0" indent="-1028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endParaRPr kumimoji="0" lang="en-US" sz="3000" b="1" i="0" u="none" strike="noStrike" kern="1200" cap="small" spc="0" normalizeH="0" baseline="0" noProof="0" dirty="0">
              <a:ln>
                <a:noFill/>
              </a:ln>
              <a:solidFill>
                <a:srgbClr val="FFE2A0"/>
              </a:solidFill>
              <a:effectLst>
                <a:glow rad="127000">
                  <a:srgbClr val="24170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1028700" marR="0" lvl="0" indent="-1028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6"/>
              <a:tabLst/>
              <a:defRPr/>
            </a:pPr>
            <a:r>
              <a:rPr kumimoji="0" lang="en-US" sz="5000" b="1" i="0" u="none" strike="noStrike" kern="1200" cap="small" spc="0" normalizeH="0" baseline="0" noProof="0" dirty="0">
                <a:ln>
                  <a:noFill/>
                </a:ln>
                <a:solidFill>
                  <a:srgbClr val="FFE2A0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God Has Prepared an Eternal Home for You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John 14:1-3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4000" b="1" dirty="0"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1</a:t>
            </a:r>
            <a:r>
              <a:rPr lang="en-US" sz="4000" b="1" baseline="30000" dirty="0"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st</a:t>
            </a:r>
            <a:r>
              <a:rPr lang="en-US" sz="4000" b="1" dirty="0">
                <a:solidFill>
                  <a:srgbClr val="FFF8E9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Peter 1:3-5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8E9"/>
              </a:solidFill>
              <a:effectLst>
                <a:glow rad="127000">
                  <a:srgbClr val="24170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513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15459</TotalTime>
  <Words>82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Palatino Linotype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Dockens</dc:creator>
  <cp:lastModifiedBy>Bryan Dockens</cp:lastModifiedBy>
  <cp:revision>1613</cp:revision>
  <dcterms:created xsi:type="dcterms:W3CDTF">2023-05-27T00:35:32Z</dcterms:created>
  <dcterms:modified xsi:type="dcterms:W3CDTF">2026-09-27T02:55:58Z</dcterms:modified>
</cp:coreProperties>
</file>